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1" r:id="rId3"/>
    <p:sldId id="282" r:id="rId4"/>
    <p:sldId id="283" r:id="rId5"/>
    <p:sldId id="285" r:id="rId6"/>
    <p:sldId id="287" r:id="rId7"/>
    <p:sldId id="289" r:id="rId8"/>
    <p:sldId id="290" r:id="rId9"/>
    <p:sldId id="293" r:id="rId10"/>
    <p:sldId id="295" r:id="rId11"/>
    <p:sldId id="309" r:id="rId12"/>
    <p:sldId id="277" r:id="rId13"/>
    <p:sldId id="532" r:id="rId14"/>
    <p:sldId id="320" r:id="rId15"/>
    <p:sldId id="413" r:id="rId16"/>
    <p:sldId id="415" r:id="rId17"/>
    <p:sldId id="417" r:id="rId18"/>
    <p:sldId id="430" r:id="rId19"/>
    <p:sldId id="432" r:id="rId20"/>
    <p:sldId id="473" r:id="rId21"/>
    <p:sldId id="531" r:id="rId22"/>
    <p:sldId id="423" r:id="rId23"/>
    <p:sldId id="502" r:id="rId24"/>
    <p:sldId id="471" r:id="rId25"/>
    <p:sldId id="474" r:id="rId26"/>
    <p:sldId id="506" r:id="rId27"/>
    <p:sldId id="45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2328"/>
    <a:srgbClr val="FF4C00"/>
    <a:srgbClr val="91BED4"/>
    <a:srgbClr val="413937"/>
    <a:srgbClr val="DBDDDD"/>
    <a:srgbClr val="7C7B79"/>
    <a:srgbClr val="B2B1AF"/>
    <a:srgbClr val="4E5151"/>
    <a:srgbClr val="000000"/>
    <a:srgbClr val="ABD6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70"/>
    <p:restoredTop sz="93405"/>
  </p:normalViewPr>
  <p:slideViewPr>
    <p:cSldViewPr snapToGrid="0" snapToObjects="1">
      <p:cViewPr varScale="1">
        <p:scale>
          <a:sx n="105" d="100"/>
          <a:sy n="105" d="100"/>
        </p:scale>
        <p:origin x="848" y="184"/>
      </p:cViewPr>
      <p:guideLst/>
    </p:cSldViewPr>
  </p:slideViewPr>
  <p:outlineViewPr>
    <p:cViewPr>
      <p:scale>
        <a:sx n="33" d="100"/>
        <a:sy n="33" d="100"/>
      </p:scale>
      <p:origin x="0" y="-4192"/>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53BDAE79-F868-9A4C-91EC-906E1E5CC240}" type="datetimeFigureOut">
              <a:rPr lang="en-US" smtClean="0"/>
              <a:pPr/>
              <a:t>4/3/24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C2090DBC-CEFE-6E46-97B6-01D88F5DE7AF}" type="slidenum">
              <a:rPr lang="en-US" smtClean="0"/>
              <a:pPr/>
              <a:t>‹#›</a:t>
            </a:fld>
            <a:endParaRPr lang="en-US" dirty="0"/>
          </a:p>
        </p:txBody>
      </p:sp>
    </p:spTree>
    <p:extLst>
      <p:ext uri="{BB962C8B-B14F-4D97-AF65-F5344CB8AC3E}">
        <p14:creationId xmlns:p14="http://schemas.microsoft.com/office/powerpoint/2010/main" val="1424242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t>1</a:t>
            </a:fld>
            <a:endParaRPr lang="en-US" dirty="0"/>
          </a:p>
        </p:txBody>
      </p:sp>
    </p:spTree>
    <p:extLst>
      <p:ext uri="{BB962C8B-B14F-4D97-AF65-F5344CB8AC3E}">
        <p14:creationId xmlns:p14="http://schemas.microsoft.com/office/powerpoint/2010/main" val="35408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11</a:t>
            </a:fld>
            <a:endParaRPr lang="en-US" dirty="0"/>
          </a:p>
        </p:txBody>
      </p:sp>
    </p:spTree>
    <p:extLst>
      <p:ext uri="{BB962C8B-B14F-4D97-AF65-F5344CB8AC3E}">
        <p14:creationId xmlns:p14="http://schemas.microsoft.com/office/powerpoint/2010/main" val="1600405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t>12</a:t>
            </a:fld>
            <a:endParaRPr lang="en-US" dirty="0"/>
          </a:p>
        </p:txBody>
      </p:sp>
    </p:spTree>
    <p:extLst>
      <p:ext uri="{BB962C8B-B14F-4D97-AF65-F5344CB8AC3E}">
        <p14:creationId xmlns:p14="http://schemas.microsoft.com/office/powerpoint/2010/main" val="1758550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 knew that 1% daily improvement would out class 100% daily effort!</a:t>
            </a:r>
          </a:p>
          <a:p>
            <a:endParaRPr lang="en-US" dirty="0"/>
          </a:p>
          <a:p>
            <a:r>
              <a:rPr lang="en-US" dirty="0"/>
              <a:t>He looked at 100% daily effort as a given – if you are going to be on a championship-level team, you will bring that level of effort every single day! No questions!</a:t>
            </a:r>
          </a:p>
          <a:p>
            <a:endParaRPr lang="en-US" dirty="0"/>
          </a:p>
          <a:p>
            <a:r>
              <a:rPr lang="en-US" dirty="0"/>
              <a:t>It was table stakes!</a:t>
            </a:r>
          </a:p>
          <a:p>
            <a:endParaRPr lang="en-US" dirty="0"/>
          </a:p>
          <a:p>
            <a:r>
              <a:rPr lang="en-US" dirty="0"/>
              <a:t>Ray wanted his team to challenge themselves each day – because that is what champions do!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13</a:t>
            </a:fld>
            <a:endParaRPr lang="en-US" dirty="0"/>
          </a:p>
        </p:txBody>
      </p:sp>
    </p:spTree>
    <p:extLst>
      <p:ext uri="{BB962C8B-B14F-4D97-AF65-F5344CB8AC3E}">
        <p14:creationId xmlns:p14="http://schemas.microsoft.com/office/powerpoint/2010/main" val="2942149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sz="2000" dirty="0">
                <a:latin typeface="Century Gothic" panose="020B0502020202020204" pitchFamily="34" charset="0"/>
              </a:rPr>
              <a:t>They want to win and it’s our job to help make that happen. In order to do that they have to trust our every word. Its like doing trust falls at 200 miles an hour!</a:t>
            </a:r>
            <a:endParaRPr lang="en-US" sz="2000"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17</a:t>
            </a:fld>
            <a:endParaRPr lang="en-US" dirty="0"/>
          </a:p>
        </p:txBody>
      </p:sp>
    </p:spTree>
    <p:extLst>
      <p:ext uri="{BB962C8B-B14F-4D97-AF65-F5344CB8AC3E}">
        <p14:creationId xmlns:p14="http://schemas.microsoft.com/office/powerpoint/2010/main" val="58335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20</a:t>
            </a:fld>
            <a:endParaRPr lang="en-US" dirty="0"/>
          </a:p>
        </p:txBody>
      </p:sp>
    </p:spTree>
    <p:extLst>
      <p:ext uri="{BB962C8B-B14F-4D97-AF65-F5344CB8AC3E}">
        <p14:creationId xmlns:p14="http://schemas.microsoft.com/office/powerpoint/2010/main" val="198922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24</a:t>
            </a:fld>
            <a:endParaRPr lang="en-US" dirty="0"/>
          </a:p>
        </p:txBody>
      </p:sp>
    </p:spTree>
    <p:extLst>
      <p:ext uri="{BB962C8B-B14F-4D97-AF65-F5344CB8AC3E}">
        <p14:creationId xmlns:p14="http://schemas.microsoft.com/office/powerpoint/2010/main" val="2841218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26</a:t>
            </a:fld>
            <a:endParaRPr lang="en-US" dirty="0"/>
          </a:p>
        </p:txBody>
      </p:sp>
    </p:spTree>
    <p:extLst>
      <p:ext uri="{BB962C8B-B14F-4D97-AF65-F5344CB8AC3E}">
        <p14:creationId xmlns:p14="http://schemas.microsoft.com/office/powerpoint/2010/main" val="1369745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Tell me what you see here … </a:t>
            </a:r>
          </a:p>
          <a:p>
            <a:endParaRPr lang="en-US" dirty="0"/>
          </a:p>
          <a:p>
            <a:r>
              <a:rPr lang="en-US" dirty="0"/>
              <a:t>Facilitator note :: people will call out various elements of the car</a:t>
            </a:r>
          </a:p>
          <a:p>
            <a:endParaRPr lang="en-US" dirty="0"/>
          </a:p>
          <a:p>
            <a:r>
              <a:rPr lang="en-US" dirty="0"/>
              <a:t>Key Message :: We often see the race car as a whole – one piece – it’s the product of the race team!</a:t>
            </a:r>
          </a:p>
          <a:p>
            <a:endParaRPr lang="en-US" dirty="0"/>
          </a:p>
          <a:p>
            <a:r>
              <a:rPr lang="en-US" dirty="0"/>
              <a:t>Isn’t that how we often see and approach our business? What we do is one whole, not see the interconnectedness or impact of our area of work for the entire product our team is developing.</a:t>
            </a:r>
          </a:p>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2</a:t>
            </a:fld>
            <a:endParaRPr lang="en-US" dirty="0"/>
          </a:p>
        </p:txBody>
      </p:sp>
    </p:spTree>
    <p:extLst>
      <p:ext uri="{BB962C8B-B14F-4D97-AF65-F5344CB8AC3E}">
        <p14:creationId xmlns:p14="http://schemas.microsoft.com/office/powerpoint/2010/main" val="141848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see, Ray saw that race and saw hundreds of opportunities to find innovations – he wasn’t looking for one magic bullet – one big swing of the bat!</a:t>
            </a:r>
          </a:p>
          <a:p>
            <a:endParaRPr lang="en-US" dirty="0"/>
          </a:p>
          <a:p>
            <a:r>
              <a:rPr lang="en-US" dirty="0"/>
              <a:t>He knew that there was power in finding 1% gains – more importantly, areas of 1% daily improvement – and he challenged the people on his team to look into their area of work and break it down to find their 1%ers!</a:t>
            </a:r>
          </a:p>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3</a:t>
            </a:fld>
            <a:endParaRPr lang="en-US" dirty="0"/>
          </a:p>
        </p:txBody>
      </p:sp>
    </p:spTree>
    <p:extLst>
      <p:ext uri="{BB962C8B-B14F-4D97-AF65-F5344CB8AC3E}">
        <p14:creationId xmlns:p14="http://schemas.microsoft.com/office/powerpoint/2010/main" val="226681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Ray knew that 1% daily improvement would out class 100% daily effort!</a:t>
            </a:r>
          </a:p>
          <a:p>
            <a:endParaRPr lang="en-US" dirty="0"/>
          </a:p>
          <a:p>
            <a:r>
              <a:rPr lang="en-US" dirty="0"/>
              <a:t>He looked at 100% daily effort as a given – if you are going to be on a championship-level team, you will bring that level of effort every single day! No questions!</a:t>
            </a:r>
          </a:p>
          <a:p>
            <a:endParaRPr lang="en-US" dirty="0"/>
          </a:p>
          <a:p>
            <a:r>
              <a:rPr lang="en-US" dirty="0"/>
              <a:t>It was table stakes!</a:t>
            </a:r>
          </a:p>
          <a:p>
            <a:endParaRPr lang="en-US" dirty="0"/>
          </a:p>
          <a:p>
            <a:r>
              <a:rPr lang="en-US" dirty="0"/>
              <a:t>Ray wanted his team to challenge themselves each day – because that is what champions do!</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4</a:t>
            </a:fld>
            <a:endParaRPr lang="en-US" dirty="0"/>
          </a:p>
        </p:txBody>
      </p:sp>
    </p:spTree>
    <p:extLst>
      <p:ext uri="{BB962C8B-B14F-4D97-AF65-F5344CB8AC3E}">
        <p14:creationId xmlns:p14="http://schemas.microsoft.com/office/powerpoint/2010/main" val="294214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Ray went about challenging his team to find their 1%ers and his aerodynamics team came back with a slight change to the hood pin directions on the car!</a:t>
            </a:r>
          </a:p>
          <a:p>
            <a:endParaRPr lang="en-US" dirty="0"/>
          </a:p>
          <a:p>
            <a:r>
              <a:rPr lang="en-US" dirty="0"/>
              <a:t>The hood pin is vital because it holds the hood down while the cars are exceeding 200mph – yes, it’s important to see when driving that fast!</a:t>
            </a:r>
          </a:p>
          <a:p>
            <a:endParaRPr lang="en-US" dirty="0"/>
          </a:p>
          <a:p>
            <a:r>
              <a:rPr lang="en-US" dirty="0"/>
              <a:t>There are four hood pins that are on the front of every race car</a:t>
            </a:r>
          </a:p>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5</a:t>
            </a:fld>
            <a:endParaRPr lang="en-US" dirty="0"/>
          </a:p>
        </p:txBody>
      </p:sp>
    </p:spTree>
    <p:extLst>
      <p:ext uri="{BB962C8B-B14F-4D97-AF65-F5344CB8AC3E}">
        <p14:creationId xmlns:p14="http://schemas.microsoft.com/office/powerpoint/2010/main" val="2368205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You can see them here!</a:t>
            </a:r>
          </a:p>
          <a:p>
            <a:endParaRPr lang="en-US" dirty="0"/>
          </a:p>
          <a:p>
            <a:r>
              <a:rPr lang="en-US" dirty="0"/>
              <a:t>Now here is the 1%er – traditionally, as see on the left image, the hood pins are positioned horizontally</a:t>
            </a:r>
          </a:p>
          <a:p>
            <a:endParaRPr lang="en-US" dirty="0"/>
          </a:p>
          <a:p>
            <a:r>
              <a:rPr lang="en-US" dirty="0"/>
              <a:t>Ray’s team wondered, “what if we shifted the position to vertical? It would reduce drag over the head and make the car a little more aero friendly.”</a:t>
            </a:r>
          </a:p>
          <a:p>
            <a:endParaRPr lang="en-US" dirty="0"/>
          </a:p>
          <a:p>
            <a:r>
              <a:rPr lang="en-US" dirty="0"/>
              <a:t>So they did!</a:t>
            </a:r>
          </a:p>
        </p:txBody>
      </p:sp>
      <p:sp>
        <p:nvSpPr>
          <p:cNvPr id="4" name="Slide Number Placeholder 3"/>
          <p:cNvSpPr>
            <a:spLocks noGrp="1"/>
          </p:cNvSpPr>
          <p:nvPr>
            <p:ph type="sldNum" sz="quarter" idx="5"/>
          </p:nvPr>
        </p:nvSpPr>
        <p:spPr/>
        <p:txBody>
          <a:bodyPr/>
          <a:lstStyle/>
          <a:p>
            <a:fld id="{C2090DBC-CEFE-6E46-97B6-01D88F5DE7AF}" type="slidenum">
              <a:rPr lang="en-US" smtClean="0"/>
              <a:pPr/>
              <a:t>6</a:t>
            </a:fld>
            <a:endParaRPr lang="en-US" dirty="0"/>
          </a:p>
        </p:txBody>
      </p:sp>
    </p:spTree>
    <p:extLst>
      <p:ext uri="{BB962C8B-B14F-4D97-AF65-F5344CB8AC3E}">
        <p14:creationId xmlns:p14="http://schemas.microsoft.com/office/powerpoint/2010/main" val="3168667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They didn’t stop there:</a:t>
            </a:r>
          </a:p>
          <a:p>
            <a:endParaRPr lang="en-US" dirty="0"/>
          </a:p>
          <a:p>
            <a:r>
              <a:rPr lang="en-US" dirty="0"/>
              <a:t>The team began to shave off unused threads on the bolts that delivered pounds of extra weight that was then used by the aerodynamics team</a:t>
            </a:r>
          </a:p>
          <a:p>
            <a:endParaRPr lang="en-US" dirty="0"/>
          </a:p>
          <a:p>
            <a:r>
              <a:rPr lang="en-US" dirty="0"/>
              <a:t>They had window nets made with smaller squares that reduced the amount of air being sucked into the vehicle</a:t>
            </a:r>
          </a:p>
          <a:p>
            <a:endParaRPr lang="en-US" dirty="0"/>
          </a:p>
          <a:p>
            <a:r>
              <a:rPr lang="en-US" dirty="0"/>
              <a:t>These were just a few of the 1%ers that they found and put into play!</a:t>
            </a:r>
          </a:p>
          <a:p>
            <a:endParaRPr lang="en-US" dirty="0"/>
          </a:p>
          <a:p>
            <a:r>
              <a:rPr lang="en-US" dirty="0"/>
              <a:t>Each small, but when piled onto another, it created significant on-track advantages that, along with other competitive innovations, made this team one of the most successful in NASCAR history!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7</a:t>
            </a:fld>
            <a:endParaRPr lang="en-US" dirty="0"/>
          </a:p>
        </p:txBody>
      </p:sp>
    </p:spTree>
    <p:extLst>
      <p:ext uri="{BB962C8B-B14F-4D97-AF65-F5344CB8AC3E}">
        <p14:creationId xmlns:p14="http://schemas.microsoft.com/office/powerpoint/2010/main" val="1413187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here’s the question for us today – what’s your hoodpin? </a:t>
            </a:r>
          </a:p>
          <a:p>
            <a:endParaRPr lang="en-US" dirty="0"/>
          </a:p>
          <a:p>
            <a:r>
              <a:rPr lang="en-US" dirty="0"/>
              <a:t>Can you think about where just 1% of daily improvement would benefit this team?</a:t>
            </a:r>
          </a:p>
          <a:p>
            <a:endParaRPr lang="en-US" dirty="0"/>
          </a:p>
          <a:p>
            <a:r>
              <a:rPr lang="en-US" dirty="0"/>
              <a:t>Prompt Questions:</a:t>
            </a:r>
          </a:p>
          <a:p>
            <a:r>
              <a:rPr lang="en-US" dirty="0"/>
              <a:t>What could it be?</a:t>
            </a:r>
          </a:p>
          <a:p>
            <a:r>
              <a:rPr lang="en-US" dirty="0"/>
              <a:t>If you were to think about revenue generating areas of your business where would 1% daily improvement yield impact?</a:t>
            </a:r>
          </a:p>
          <a:p>
            <a:r>
              <a:rPr lang="en-US" dirty="0"/>
              <a:t>What if you could generate 1% more in margin?</a:t>
            </a:r>
          </a:p>
          <a:p>
            <a:endParaRPr lang="en-US" dirty="0"/>
          </a:p>
          <a:p>
            <a:r>
              <a:rPr lang="en-US" dirty="0"/>
              <a:t>Facilitator Note :: Begin to write down answers on large pad – these answers could become break-out session topics to address and create plans of action!</a:t>
            </a:r>
          </a:p>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8</a:t>
            </a:fld>
            <a:endParaRPr lang="en-US" dirty="0"/>
          </a:p>
        </p:txBody>
      </p:sp>
    </p:spTree>
    <p:extLst>
      <p:ext uri="{BB962C8B-B14F-4D97-AF65-F5344CB8AC3E}">
        <p14:creationId xmlns:p14="http://schemas.microsoft.com/office/powerpoint/2010/main" val="416775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090DBC-CEFE-6E46-97B6-01D88F5DE7AF}" type="slidenum">
              <a:rPr lang="en-US" smtClean="0"/>
              <a:pPr/>
              <a:t>10</a:t>
            </a:fld>
            <a:endParaRPr lang="en-US" dirty="0"/>
          </a:p>
        </p:txBody>
      </p:sp>
    </p:spTree>
    <p:extLst>
      <p:ext uri="{BB962C8B-B14F-4D97-AF65-F5344CB8AC3E}">
        <p14:creationId xmlns:p14="http://schemas.microsoft.com/office/powerpoint/2010/main" val="2237510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0.jpe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21.xml.rels><?xml version="1.0" encoding="UTF-8" standalone="yes"?>
<Relationships xmlns="http://schemas.openxmlformats.org/package/2006/relationships"><Relationship Id="rId13" Type="http://schemas.openxmlformats.org/officeDocument/2006/relationships/image" Target="../media/image32.svg"/><Relationship Id="rId18" Type="http://schemas.openxmlformats.org/officeDocument/2006/relationships/image" Target="../media/image37.png"/><Relationship Id="rId26" Type="http://schemas.openxmlformats.org/officeDocument/2006/relationships/image" Target="../media/image45.png"/><Relationship Id="rId39" Type="http://schemas.openxmlformats.org/officeDocument/2006/relationships/image" Target="../media/image58.svg"/><Relationship Id="rId21" Type="http://schemas.openxmlformats.org/officeDocument/2006/relationships/image" Target="../media/image40.svg"/><Relationship Id="rId34" Type="http://schemas.openxmlformats.org/officeDocument/2006/relationships/image" Target="../media/image53.png"/><Relationship Id="rId42" Type="http://schemas.openxmlformats.org/officeDocument/2006/relationships/image" Target="../media/image61.png"/><Relationship Id="rId47" Type="http://schemas.openxmlformats.org/officeDocument/2006/relationships/image" Target="../media/image66.svg"/><Relationship Id="rId50" Type="http://schemas.openxmlformats.org/officeDocument/2006/relationships/image" Target="../media/image69.png"/><Relationship Id="rId7" Type="http://schemas.openxmlformats.org/officeDocument/2006/relationships/image" Target="../media/image26.svg"/><Relationship Id="rId2" Type="http://schemas.openxmlformats.org/officeDocument/2006/relationships/image" Target="../media/image8.png"/><Relationship Id="rId16" Type="http://schemas.openxmlformats.org/officeDocument/2006/relationships/image" Target="../media/image35.png"/><Relationship Id="rId29" Type="http://schemas.openxmlformats.org/officeDocument/2006/relationships/image" Target="../media/image48.svg"/><Relationship Id="rId11" Type="http://schemas.openxmlformats.org/officeDocument/2006/relationships/image" Target="../media/image30.svg"/><Relationship Id="rId24" Type="http://schemas.openxmlformats.org/officeDocument/2006/relationships/image" Target="../media/image43.png"/><Relationship Id="rId32" Type="http://schemas.openxmlformats.org/officeDocument/2006/relationships/image" Target="../media/image51.png"/><Relationship Id="rId37" Type="http://schemas.openxmlformats.org/officeDocument/2006/relationships/image" Target="../media/image56.svg"/><Relationship Id="rId40" Type="http://schemas.openxmlformats.org/officeDocument/2006/relationships/image" Target="../media/image59.png"/><Relationship Id="rId45" Type="http://schemas.openxmlformats.org/officeDocument/2006/relationships/image" Target="../media/image64.svg"/><Relationship Id="rId53" Type="http://schemas.openxmlformats.org/officeDocument/2006/relationships/image" Target="../media/image72.svg"/><Relationship Id="rId5" Type="http://schemas.openxmlformats.org/officeDocument/2006/relationships/image" Target="../media/image24.svg"/><Relationship Id="rId10" Type="http://schemas.openxmlformats.org/officeDocument/2006/relationships/image" Target="../media/image29.png"/><Relationship Id="rId19" Type="http://schemas.openxmlformats.org/officeDocument/2006/relationships/image" Target="../media/image38.svg"/><Relationship Id="rId31" Type="http://schemas.openxmlformats.org/officeDocument/2006/relationships/image" Target="../media/image50.svg"/><Relationship Id="rId44" Type="http://schemas.openxmlformats.org/officeDocument/2006/relationships/image" Target="../media/image63.png"/><Relationship Id="rId52" Type="http://schemas.openxmlformats.org/officeDocument/2006/relationships/image" Target="../media/image71.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svg"/><Relationship Id="rId30" Type="http://schemas.openxmlformats.org/officeDocument/2006/relationships/image" Target="../media/image49.png"/><Relationship Id="rId35" Type="http://schemas.openxmlformats.org/officeDocument/2006/relationships/image" Target="../media/image54.svg"/><Relationship Id="rId43" Type="http://schemas.openxmlformats.org/officeDocument/2006/relationships/image" Target="../media/image62.svg"/><Relationship Id="rId48" Type="http://schemas.openxmlformats.org/officeDocument/2006/relationships/image" Target="../media/image67.png"/><Relationship Id="rId8" Type="http://schemas.openxmlformats.org/officeDocument/2006/relationships/image" Target="../media/image27.png"/><Relationship Id="rId51" Type="http://schemas.openxmlformats.org/officeDocument/2006/relationships/image" Target="../media/image70.svg"/><Relationship Id="rId3" Type="http://schemas.openxmlformats.org/officeDocument/2006/relationships/image" Target="../media/image9.sv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33" Type="http://schemas.openxmlformats.org/officeDocument/2006/relationships/image" Target="../media/image52.svg"/><Relationship Id="rId38" Type="http://schemas.openxmlformats.org/officeDocument/2006/relationships/image" Target="../media/image57.png"/><Relationship Id="rId46" Type="http://schemas.openxmlformats.org/officeDocument/2006/relationships/image" Target="../media/image65.png"/><Relationship Id="rId20" Type="http://schemas.openxmlformats.org/officeDocument/2006/relationships/image" Target="../media/image39.png"/><Relationship Id="rId41" Type="http://schemas.openxmlformats.org/officeDocument/2006/relationships/image" Target="../media/image60.svg"/><Relationship Id="rId1" Type="http://schemas.openxmlformats.org/officeDocument/2006/relationships/slideMaster" Target="../slideMasters/slideMaster1.xml"/><Relationship Id="rId6" Type="http://schemas.openxmlformats.org/officeDocument/2006/relationships/image" Target="../media/image25.png"/><Relationship Id="rId15" Type="http://schemas.openxmlformats.org/officeDocument/2006/relationships/image" Target="../media/image34.svg"/><Relationship Id="rId23" Type="http://schemas.openxmlformats.org/officeDocument/2006/relationships/image" Target="../media/image42.svg"/><Relationship Id="rId28" Type="http://schemas.openxmlformats.org/officeDocument/2006/relationships/image" Target="../media/image47.png"/><Relationship Id="rId36" Type="http://schemas.openxmlformats.org/officeDocument/2006/relationships/image" Target="../media/image55.png"/><Relationship Id="rId49" Type="http://schemas.openxmlformats.org/officeDocument/2006/relationships/image" Target="../media/image6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5" name="Picture 4" descr="A picture containing blur&#10;&#10;Description automatically generated">
            <a:extLst>
              <a:ext uri="{FF2B5EF4-FFF2-40B4-BE49-F238E27FC236}">
                <a16:creationId xmlns:a16="http://schemas.microsoft.com/office/drawing/2014/main" id="{4AD6AA24-9917-A640-B871-6A9027358D25}"/>
              </a:ext>
            </a:extLst>
          </p:cNvPr>
          <p:cNvPicPr>
            <a:picLocks noChangeAspect="1"/>
          </p:cNvPicPr>
          <p:nvPr userDrawn="1"/>
        </p:nvPicPr>
        <p:blipFill>
          <a:blip r:embed="rId2"/>
          <a:stretch>
            <a:fillRect/>
          </a:stretch>
        </p:blipFill>
        <p:spPr>
          <a:xfrm>
            <a:off x="0" y="1071"/>
            <a:ext cx="12192000" cy="6855858"/>
          </a:xfrm>
          <a:prstGeom prst="rect">
            <a:avLst/>
          </a:prstGeom>
        </p:spPr>
      </p:pic>
      <p:sp>
        <p:nvSpPr>
          <p:cNvPr id="6" name="TextBox 5">
            <a:extLst>
              <a:ext uri="{FF2B5EF4-FFF2-40B4-BE49-F238E27FC236}">
                <a16:creationId xmlns:a16="http://schemas.microsoft.com/office/drawing/2014/main" id="{A52427FE-7D41-944F-A963-62DEE6B0AB83}"/>
              </a:ext>
            </a:extLst>
          </p:cNvPr>
          <p:cNvSpPr txBox="1"/>
          <p:nvPr userDrawn="1"/>
        </p:nvSpPr>
        <p:spPr>
          <a:xfrm>
            <a:off x="0" y="6632520"/>
            <a:ext cx="3672119" cy="215444"/>
          </a:xfrm>
          <a:prstGeom prst="rect">
            <a:avLst/>
          </a:prstGeom>
          <a:noFill/>
        </p:spPr>
        <p:txBody>
          <a:bodyPr wrap="square" rtlCol="0">
            <a:spAutoFit/>
          </a:bodyPr>
          <a:lstStyle/>
          <a:p>
            <a:r>
              <a:rPr lang="en-US" sz="800" dirty="0">
                <a:solidFill>
                  <a:schemeClr val="bg1">
                    <a:lumMod val="65000"/>
                  </a:schemeClr>
                </a:solidFill>
                <a:latin typeface="Century Gothic" panose="020B0502020202020204" pitchFamily="34" charset="0"/>
              </a:rPr>
              <a:t>Presentation is confidential. 2024©, Mike Mooney, All Rights Reserved.</a:t>
            </a:r>
          </a:p>
        </p:txBody>
      </p:sp>
      <p:pic>
        <p:nvPicPr>
          <p:cNvPr id="7" name="Graphic 6">
            <a:extLst>
              <a:ext uri="{FF2B5EF4-FFF2-40B4-BE49-F238E27FC236}">
                <a16:creationId xmlns:a16="http://schemas.microsoft.com/office/drawing/2014/main" id="{D4D49448-4BF3-1441-97BF-864132FD9A7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90831" y="257158"/>
            <a:ext cx="1714500" cy="1562100"/>
          </a:xfrm>
          <a:prstGeom prst="rect">
            <a:avLst/>
          </a:prstGeom>
        </p:spPr>
      </p:pic>
      <p:pic>
        <p:nvPicPr>
          <p:cNvPr id="8" name="Picture 7" descr="Graphical user interface, text&#10;&#10;Description automatically generated">
            <a:extLst>
              <a:ext uri="{FF2B5EF4-FFF2-40B4-BE49-F238E27FC236}">
                <a16:creationId xmlns:a16="http://schemas.microsoft.com/office/drawing/2014/main" id="{E5D08DC1-F55A-8449-831C-773EB29833A7}"/>
              </a:ext>
            </a:extLst>
          </p:cNvPr>
          <p:cNvPicPr>
            <a:picLocks noChangeAspect="1"/>
          </p:cNvPicPr>
          <p:nvPr userDrawn="1"/>
        </p:nvPicPr>
        <p:blipFill rotWithShape="1">
          <a:blip r:embed="rId5"/>
          <a:srcRect l="1397" t="61961" r="35204" b="19440"/>
          <a:stretch/>
        </p:blipFill>
        <p:spPr>
          <a:xfrm>
            <a:off x="259201" y="4267504"/>
            <a:ext cx="7729641" cy="1275512"/>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EA7639F9-9A5E-E54D-B4F4-59B89CFEB9DA}"/>
              </a:ext>
            </a:extLst>
          </p:cNvPr>
          <p:cNvPicPr>
            <a:picLocks noChangeAspect="1"/>
          </p:cNvPicPr>
          <p:nvPr userDrawn="1"/>
        </p:nvPicPr>
        <p:blipFill rotWithShape="1">
          <a:blip r:embed="rId6"/>
          <a:srcRect t="50000" r="65463"/>
          <a:stretch/>
        </p:blipFill>
        <p:spPr>
          <a:xfrm>
            <a:off x="1" y="3311242"/>
            <a:ext cx="4210756" cy="3429000"/>
          </a:xfrm>
          <a:prstGeom prst="rect">
            <a:avLst/>
          </a:prstGeom>
        </p:spPr>
      </p:pic>
    </p:spTree>
    <p:extLst>
      <p:ext uri="{BB962C8B-B14F-4D97-AF65-F5344CB8AC3E}">
        <p14:creationId xmlns:p14="http://schemas.microsoft.com/office/powerpoint/2010/main" val="1810856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WINDOW">
    <p:spTree>
      <p:nvGrpSpPr>
        <p:cNvPr id="1" name=""/>
        <p:cNvGrpSpPr/>
        <p:nvPr/>
      </p:nvGrpSpPr>
      <p:grpSpPr>
        <a:xfrm>
          <a:off x="0" y="0"/>
          <a:ext cx="0" cy="0"/>
          <a:chOff x="0" y="0"/>
          <a:chExt cx="0" cy="0"/>
        </a:xfrm>
      </p:grpSpPr>
      <p:pic>
        <p:nvPicPr>
          <p:cNvPr id="15" name="Picture 14" descr="A picture containing text, screenshot&#10;&#10;Description automatically generated">
            <a:extLst>
              <a:ext uri="{FF2B5EF4-FFF2-40B4-BE49-F238E27FC236}">
                <a16:creationId xmlns:a16="http://schemas.microsoft.com/office/drawing/2014/main" id="{CF5A2EF7-1176-3473-7410-BDFDC88FC4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picture containing text, screenshot&#10;&#10;Description automatically generated">
            <a:extLst>
              <a:ext uri="{FF2B5EF4-FFF2-40B4-BE49-F238E27FC236}">
                <a16:creationId xmlns:a16="http://schemas.microsoft.com/office/drawing/2014/main" id="{B6BB2ACB-6C17-FC8E-EA4F-DB8190FA507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9">
            <a:extLst>
              <a:ext uri="{FF2B5EF4-FFF2-40B4-BE49-F238E27FC236}">
                <a16:creationId xmlns:a16="http://schemas.microsoft.com/office/drawing/2014/main" id="{2276BF3A-B6D3-C745-A29D-281902CA6F26}"/>
              </a:ext>
            </a:extLst>
          </p:cNvPr>
          <p:cNvSpPr>
            <a:spLocks noGrp="1"/>
          </p:cNvSpPr>
          <p:nvPr>
            <p:ph type="body" sz="quarter" idx="11" hasCustomPrompt="1"/>
          </p:nvPr>
        </p:nvSpPr>
        <p:spPr>
          <a:xfrm>
            <a:off x="6096002" y="1933607"/>
            <a:ext cx="5840361" cy="2703170"/>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pic>
        <p:nvPicPr>
          <p:cNvPr id="13" name="Graphic 12">
            <a:extLst>
              <a:ext uri="{FF2B5EF4-FFF2-40B4-BE49-F238E27FC236}">
                <a16:creationId xmlns:a16="http://schemas.microsoft.com/office/drawing/2014/main" id="{F3B2CE43-FF80-4E43-AFD2-AEDE673088D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3" y="81502"/>
            <a:ext cx="1447799" cy="1023398"/>
          </a:xfrm>
          <a:prstGeom prst="rect">
            <a:avLst/>
          </a:prstGeom>
        </p:spPr>
      </p:pic>
      <p:sp>
        <p:nvSpPr>
          <p:cNvPr id="11" name="TextBox 10">
            <a:extLst>
              <a:ext uri="{FF2B5EF4-FFF2-40B4-BE49-F238E27FC236}">
                <a16:creationId xmlns:a16="http://schemas.microsoft.com/office/drawing/2014/main" id="{5CF97FC1-0371-C446-839C-773EE28F64E0}"/>
              </a:ext>
            </a:extLst>
          </p:cNvPr>
          <p:cNvSpPr txBox="1"/>
          <p:nvPr userDrawn="1"/>
        </p:nvSpPr>
        <p:spPr>
          <a:xfrm>
            <a:off x="8519883"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4" name="Picture 13">
            <a:extLst>
              <a:ext uri="{FF2B5EF4-FFF2-40B4-BE49-F238E27FC236}">
                <a16:creationId xmlns:a16="http://schemas.microsoft.com/office/drawing/2014/main" id="{CEC9C9AD-B2CC-DE4B-B4A8-5EE822D0D709}"/>
              </a:ext>
            </a:extLst>
          </p:cNvPr>
          <p:cNvPicPr>
            <a:picLocks noChangeAspect="1"/>
          </p:cNvPicPr>
          <p:nvPr userDrawn="1"/>
        </p:nvPicPr>
        <p:blipFill rotWithShape="1">
          <a:blip r:embed="rId5"/>
          <a:srcRect l="7540" t="34"/>
          <a:stretch/>
        </p:blipFill>
        <p:spPr>
          <a:xfrm>
            <a:off x="2" y="6449587"/>
            <a:ext cx="4933841" cy="457045"/>
          </a:xfrm>
          <a:prstGeom prst="rect">
            <a:avLst/>
          </a:prstGeom>
        </p:spPr>
      </p:pic>
      <p:sp>
        <p:nvSpPr>
          <p:cNvPr id="8" name="Text Placeholder 9">
            <a:extLst>
              <a:ext uri="{FF2B5EF4-FFF2-40B4-BE49-F238E27FC236}">
                <a16:creationId xmlns:a16="http://schemas.microsoft.com/office/drawing/2014/main" id="{72F8D1B6-9602-754A-A320-7D3CBBBF2E07}"/>
              </a:ext>
            </a:extLst>
          </p:cNvPr>
          <p:cNvSpPr>
            <a:spLocks noGrp="1"/>
          </p:cNvSpPr>
          <p:nvPr>
            <p:ph type="body" sz="quarter" idx="12" hasCustomPrompt="1"/>
          </p:nvPr>
        </p:nvSpPr>
        <p:spPr>
          <a:xfrm>
            <a:off x="299059" y="285613"/>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170382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D IMAGE INSERT ">
    <p:spTree>
      <p:nvGrpSpPr>
        <p:cNvPr id="1" name=""/>
        <p:cNvGrpSpPr/>
        <p:nvPr/>
      </p:nvGrpSpPr>
      <p:grpSpPr>
        <a:xfrm>
          <a:off x="0" y="0"/>
          <a:ext cx="0" cy="0"/>
          <a:chOff x="0" y="0"/>
          <a:chExt cx="0" cy="0"/>
        </a:xfrm>
      </p:grpSpPr>
      <p:sp>
        <p:nvSpPr>
          <p:cNvPr id="18" name="Picture Placeholder 23">
            <a:extLst>
              <a:ext uri="{FF2B5EF4-FFF2-40B4-BE49-F238E27FC236}">
                <a16:creationId xmlns:a16="http://schemas.microsoft.com/office/drawing/2014/main" id="{1A5B4BFF-210D-A440-B9CA-E50D394725E1}"/>
              </a:ext>
            </a:extLst>
          </p:cNvPr>
          <p:cNvSpPr>
            <a:spLocks noGrp="1"/>
          </p:cNvSpPr>
          <p:nvPr>
            <p:ph type="pic" sz="quarter" idx="10"/>
          </p:nvPr>
        </p:nvSpPr>
        <p:spPr>
          <a:xfrm>
            <a:off x="-1" y="2219063"/>
            <a:ext cx="5840361" cy="3229241"/>
          </a:xfrm>
          <a:custGeom>
            <a:avLst/>
            <a:gdLst>
              <a:gd name="connsiteX0" fmla="*/ 0 w 3600400"/>
              <a:gd name="connsiteY0" fmla="*/ 0 h 5143500"/>
              <a:gd name="connsiteX1" fmla="*/ 3600400 w 3600400"/>
              <a:gd name="connsiteY1" fmla="*/ 0 h 5143500"/>
              <a:gd name="connsiteX2" fmla="*/ 3600400 w 3600400"/>
              <a:gd name="connsiteY2" fmla="*/ 5143500 h 5143500"/>
              <a:gd name="connsiteX3" fmla="*/ 0 w 36004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0400" h="5143500">
                <a:moveTo>
                  <a:pt x="0" y="0"/>
                </a:moveTo>
                <a:lnTo>
                  <a:pt x="3600400" y="0"/>
                </a:lnTo>
                <a:lnTo>
                  <a:pt x="3600400" y="5143500"/>
                </a:lnTo>
                <a:lnTo>
                  <a:pt x="0" y="5143500"/>
                </a:lnTo>
                <a:close/>
              </a:path>
            </a:pathLst>
          </a:custGeom>
        </p:spPr>
        <p:txBody>
          <a:bodyPr/>
          <a:lstStyle>
            <a:lvl1pPr marL="0" indent="0">
              <a:buNone/>
              <a:defRPr sz="2000" b="0" i="0">
                <a:latin typeface="Century Gothic" panose="020B0502020202020204" pitchFamily="34" charset="0"/>
              </a:defRPr>
            </a:lvl1pPr>
          </a:lstStyle>
          <a:p>
            <a:endParaRPr lang="en-US" dirty="0"/>
          </a:p>
        </p:txBody>
      </p:sp>
      <p:pic>
        <p:nvPicPr>
          <p:cNvPr id="8" name="Picture 7" descr="A picture containing text&#10;&#10;Description automatically generated">
            <a:extLst>
              <a:ext uri="{FF2B5EF4-FFF2-40B4-BE49-F238E27FC236}">
                <a16:creationId xmlns:a16="http://schemas.microsoft.com/office/drawing/2014/main" id="{5A66C742-CD73-1F47-933C-2E90DF5A7260}"/>
              </a:ext>
            </a:extLst>
          </p:cNvPr>
          <p:cNvPicPr>
            <a:picLocks noChangeAspect="1"/>
          </p:cNvPicPr>
          <p:nvPr userDrawn="1"/>
        </p:nvPicPr>
        <p:blipFill rotWithShape="1">
          <a:blip r:embed="rId2"/>
          <a:srcRect t="87467"/>
          <a:stretch/>
        </p:blipFill>
        <p:spPr>
          <a:xfrm>
            <a:off x="0" y="4779016"/>
            <a:ext cx="12192000" cy="859536"/>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A1D33BD-137A-A440-8660-17F2B5675A61}"/>
              </a:ext>
            </a:extLst>
          </p:cNvPr>
          <p:cNvPicPr>
            <a:picLocks noChangeAspect="1"/>
          </p:cNvPicPr>
          <p:nvPr userDrawn="1"/>
        </p:nvPicPr>
        <p:blipFill rotWithShape="1">
          <a:blip r:embed="rId2"/>
          <a:srcRect t="87467"/>
          <a:stretch/>
        </p:blipFill>
        <p:spPr>
          <a:xfrm rot="10800000">
            <a:off x="0" y="1513179"/>
            <a:ext cx="12192000" cy="859536"/>
          </a:xfrm>
          <a:prstGeom prst="rect">
            <a:avLst/>
          </a:prstGeom>
        </p:spPr>
      </p:pic>
      <p:sp>
        <p:nvSpPr>
          <p:cNvPr id="19" name="Text Placeholder 9">
            <a:extLst>
              <a:ext uri="{FF2B5EF4-FFF2-40B4-BE49-F238E27FC236}">
                <a16:creationId xmlns:a16="http://schemas.microsoft.com/office/drawing/2014/main" id="{A04CAEBA-7C97-FF49-91B8-27765674C19B}"/>
              </a:ext>
            </a:extLst>
          </p:cNvPr>
          <p:cNvSpPr>
            <a:spLocks noGrp="1"/>
          </p:cNvSpPr>
          <p:nvPr>
            <p:ph type="body" sz="quarter" idx="11" hasCustomPrompt="1"/>
          </p:nvPr>
        </p:nvSpPr>
        <p:spPr>
          <a:xfrm>
            <a:off x="6199241" y="1937660"/>
            <a:ext cx="5840361" cy="2703170"/>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pic>
        <p:nvPicPr>
          <p:cNvPr id="11" name="Graphic 10">
            <a:extLst>
              <a:ext uri="{FF2B5EF4-FFF2-40B4-BE49-F238E27FC236}">
                <a16:creationId xmlns:a16="http://schemas.microsoft.com/office/drawing/2014/main" id="{00362190-EA64-A749-896F-76829CEE3DC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2" y="81502"/>
            <a:ext cx="1447799" cy="1023398"/>
          </a:xfrm>
          <a:prstGeom prst="rect">
            <a:avLst/>
          </a:prstGeom>
        </p:spPr>
      </p:pic>
      <p:sp>
        <p:nvSpPr>
          <p:cNvPr id="15" name="TextBox 14">
            <a:extLst>
              <a:ext uri="{FF2B5EF4-FFF2-40B4-BE49-F238E27FC236}">
                <a16:creationId xmlns:a16="http://schemas.microsoft.com/office/drawing/2014/main" id="{5A4B74F5-773A-624E-9035-0BFA498DDCBF}"/>
              </a:ext>
            </a:extLst>
          </p:cNvPr>
          <p:cNvSpPr txBox="1"/>
          <p:nvPr userDrawn="1"/>
        </p:nvSpPr>
        <p:spPr>
          <a:xfrm>
            <a:off x="8519882"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6" name="Picture 15">
            <a:extLst>
              <a:ext uri="{FF2B5EF4-FFF2-40B4-BE49-F238E27FC236}">
                <a16:creationId xmlns:a16="http://schemas.microsoft.com/office/drawing/2014/main" id="{3875A091-B273-AB47-88AD-6D4429F26694}"/>
              </a:ext>
            </a:extLst>
          </p:cNvPr>
          <p:cNvPicPr>
            <a:picLocks noChangeAspect="1"/>
          </p:cNvPicPr>
          <p:nvPr userDrawn="1"/>
        </p:nvPicPr>
        <p:blipFill rotWithShape="1">
          <a:blip r:embed="rId5"/>
          <a:srcRect l="7540" t="34"/>
          <a:stretch/>
        </p:blipFill>
        <p:spPr>
          <a:xfrm>
            <a:off x="1" y="6449585"/>
            <a:ext cx="4933841" cy="457045"/>
          </a:xfrm>
          <a:prstGeom prst="rect">
            <a:avLst/>
          </a:prstGeom>
        </p:spPr>
      </p:pic>
      <p:sp>
        <p:nvSpPr>
          <p:cNvPr id="10" name="Text Placeholder 9">
            <a:extLst>
              <a:ext uri="{FF2B5EF4-FFF2-40B4-BE49-F238E27FC236}">
                <a16:creationId xmlns:a16="http://schemas.microsoft.com/office/drawing/2014/main" id="{A5960BB9-CBF5-2448-9C7C-9FF89A01C14A}"/>
              </a:ext>
            </a:extLst>
          </p:cNvPr>
          <p:cNvSpPr>
            <a:spLocks noGrp="1"/>
          </p:cNvSpPr>
          <p:nvPr>
            <p:ph type="body" sz="quarter" idx="12" hasCustomPrompt="1"/>
          </p:nvPr>
        </p:nvSpPr>
        <p:spPr>
          <a:xfrm>
            <a:off x="299059" y="285611"/>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1690815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IMAGE INSERT">
    <p:spTree>
      <p:nvGrpSpPr>
        <p:cNvPr id="1" name=""/>
        <p:cNvGrpSpPr/>
        <p:nvPr/>
      </p:nvGrpSpPr>
      <p:grpSpPr>
        <a:xfrm>
          <a:off x="0" y="0"/>
          <a:ext cx="0" cy="0"/>
          <a:chOff x="0" y="0"/>
          <a:chExt cx="0" cy="0"/>
        </a:xfrm>
      </p:grpSpPr>
      <p:sp>
        <p:nvSpPr>
          <p:cNvPr id="20" name="Picture Placeholder 23">
            <a:extLst>
              <a:ext uri="{FF2B5EF4-FFF2-40B4-BE49-F238E27FC236}">
                <a16:creationId xmlns:a16="http://schemas.microsoft.com/office/drawing/2014/main" id="{01AF78AE-18F9-024C-80A9-27A6ADE0089B}"/>
              </a:ext>
            </a:extLst>
          </p:cNvPr>
          <p:cNvSpPr>
            <a:spLocks noGrp="1"/>
          </p:cNvSpPr>
          <p:nvPr>
            <p:ph type="pic" sz="quarter" idx="13"/>
          </p:nvPr>
        </p:nvSpPr>
        <p:spPr>
          <a:xfrm>
            <a:off x="-1" y="2227856"/>
            <a:ext cx="5840361" cy="3229241"/>
          </a:xfrm>
          <a:custGeom>
            <a:avLst/>
            <a:gdLst>
              <a:gd name="connsiteX0" fmla="*/ 0 w 3600400"/>
              <a:gd name="connsiteY0" fmla="*/ 0 h 5143500"/>
              <a:gd name="connsiteX1" fmla="*/ 3600400 w 3600400"/>
              <a:gd name="connsiteY1" fmla="*/ 0 h 5143500"/>
              <a:gd name="connsiteX2" fmla="*/ 3600400 w 3600400"/>
              <a:gd name="connsiteY2" fmla="*/ 5143500 h 5143500"/>
              <a:gd name="connsiteX3" fmla="*/ 0 w 36004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0400" h="5143500">
                <a:moveTo>
                  <a:pt x="0" y="0"/>
                </a:moveTo>
                <a:lnTo>
                  <a:pt x="3600400" y="0"/>
                </a:lnTo>
                <a:lnTo>
                  <a:pt x="3600400" y="5143500"/>
                </a:lnTo>
                <a:lnTo>
                  <a:pt x="0" y="5143500"/>
                </a:lnTo>
                <a:close/>
              </a:path>
            </a:pathLst>
          </a:custGeom>
        </p:spPr>
        <p:txBody>
          <a:bodyPr/>
          <a:lstStyle>
            <a:lvl1pPr marL="0" indent="0">
              <a:buNone/>
              <a:defRPr sz="2000" b="0" i="0">
                <a:latin typeface="Century Gothic" panose="020B0502020202020204" pitchFamily="34" charset="0"/>
              </a:defRPr>
            </a:lvl1pPr>
          </a:lstStyle>
          <a:p>
            <a:endParaRPr lang="en-US" dirty="0"/>
          </a:p>
        </p:txBody>
      </p:sp>
      <p:pic>
        <p:nvPicPr>
          <p:cNvPr id="25" name="Picture 24" descr="A picture containing text&#10;&#10;Description automatically generated">
            <a:extLst>
              <a:ext uri="{FF2B5EF4-FFF2-40B4-BE49-F238E27FC236}">
                <a16:creationId xmlns:a16="http://schemas.microsoft.com/office/drawing/2014/main" id="{2E9C8D30-00CC-E742-9112-F92E7FC3A63D}"/>
              </a:ext>
            </a:extLst>
          </p:cNvPr>
          <p:cNvPicPr>
            <a:picLocks noChangeAspect="1"/>
          </p:cNvPicPr>
          <p:nvPr userDrawn="1"/>
        </p:nvPicPr>
        <p:blipFill rotWithShape="1">
          <a:blip r:embed="rId2"/>
          <a:srcRect t="86923"/>
          <a:stretch/>
        </p:blipFill>
        <p:spPr>
          <a:xfrm rot="10800000" flipH="1" flipV="1">
            <a:off x="-3" y="4735217"/>
            <a:ext cx="12192000" cy="896815"/>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8DE185F-D230-FB4A-97B8-F27BDB25F144}"/>
              </a:ext>
            </a:extLst>
          </p:cNvPr>
          <p:cNvPicPr>
            <a:picLocks noChangeAspect="1"/>
          </p:cNvPicPr>
          <p:nvPr userDrawn="1"/>
        </p:nvPicPr>
        <p:blipFill rotWithShape="1">
          <a:blip r:embed="rId2"/>
          <a:srcRect t="86923"/>
          <a:stretch/>
        </p:blipFill>
        <p:spPr>
          <a:xfrm flipH="1" flipV="1">
            <a:off x="-3" y="1521973"/>
            <a:ext cx="12192000" cy="896815"/>
          </a:xfrm>
          <a:prstGeom prst="rect">
            <a:avLst/>
          </a:prstGeom>
        </p:spPr>
      </p:pic>
      <p:sp>
        <p:nvSpPr>
          <p:cNvPr id="21" name="Text Placeholder 9">
            <a:extLst>
              <a:ext uri="{FF2B5EF4-FFF2-40B4-BE49-F238E27FC236}">
                <a16:creationId xmlns:a16="http://schemas.microsoft.com/office/drawing/2014/main" id="{9083D344-97D6-BE40-8A68-75006C2E7A55}"/>
              </a:ext>
            </a:extLst>
          </p:cNvPr>
          <p:cNvSpPr>
            <a:spLocks noGrp="1"/>
          </p:cNvSpPr>
          <p:nvPr>
            <p:ph type="body" sz="quarter" idx="14" hasCustomPrompt="1"/>
          </p:nvPr>
        </p:nvSpPr>
        <p:spPr>
          <a:xfrm>
            <a:off x="6199242" y="1946455"/>
            <a:ext cx="5840361" cy="2703170"/>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pic>
        <p:nvPicPr>
          <p:cNvPr id="10" name="Graphic 9">
            <a:extLst>
              <a:ext uri="{FF2B5EF4-FFF2-40B4-BE49-F238E27FC236}">
                <a16:creationId xmlns:a16="http://schemas.microsoft.com/office/drawing/2014/main" id="{4466C67C-8CF6-C44C-8675-D8963825B80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3" y="81502"/>
            <a:ext cx="1447799" cy="1023398"/>
          </a:xfrm>
          <a:prstGeom prst="rect">
            <a:avLst/>
          </a:prstGeom>
        </p:spPr>
      </p:pic>
      <p:sp>
        <p:nvSpPr>
          <p:cNvPr id="13" name="TextBox 12">
            <a:extLst>
              <a:ext uri="{FF2B5EF4-FFF2-40B4-BE49-F238E27FC236}">
                <a16:creationId xmlns:a16="http://schemas.microsoft.com/office/drawing/2014/main" id="{97A2F425-85E8-0E4A-BAFF-0AFCDFE365D4}"/>
              </a:ext>
            </a:extLst>
          </p:cNvPr>
          <p:cNvSpPr txBox="1"/>
          <p:nvPr userDrawn="1"/>
        </p:nvSpPr>
        <p:spPr>
          <a:xfrm>
            <a:off x="8519883"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6" name="Picture 15">
            <a:extLst>
              <a:ext uri="{FF2B5EF4-FFF2-40B4-BE49-F238E27FC236}">
                <a16:creationId xmlns:a16="http://schemas.microsoft.com/office/drawing/2014/main" id="{43A5FDD3-9B34-C04E-BA8E-9A8700E66F42}"/>
              </a:ext>
            </a:extLst>
          </p:cNvPr>
          <p:cNvPicPr>
            <a:picLocks noChangeAspect="1"/>
          </p:cNvPicPr>
          <p:nvPr userDrawn="1"/>
        </p:nvPicPr>
        <p:blipFill rotWithShape="1">
          <a:blip r:embed="rId5"/>
          <a:srcRect l="7540" t="34"/>
          <a:stretch/>
        </p:blipFill>
        <p:spPr>
          <a:xfrm>
            <a:off x="2" y="6449587"/>
            <a:ext cx="4933841" cy="457045"/>
          </a:xfrm>
          <a:prstGeom prst="rect">
            <a:avLst/>
          </a:prstGeom>
        </p:spPr>
      </p:pic>
      <p:sp>
        <p:nvSpPr>
          <p:cNvPr id="15" name="Text Placeholder 9">
            <a:extLst>
              <a:ext uri="{FF2B5EF4-FFF2-40B4-BE49-F238E27FC236}">
                <a16:creationId xmlns:a16="http://schemas.microsoft.com/office/drawing/2014/main" id="{E79F2826-539B-9149-A68A-8E0188FF0826}"/>
              </a:ext>
            </a:extLst>
          </p:cNvPr>
          <p:cNvSpPr>
            <a:spLocks noGrp="1"/>
          </p:cNvSpPr>
          <p:nvPr>
            <p:ph type="body" sz="quarter" idx="12" hasCustomPrompt="1"/>
          </p:nvPr>
        </p:nvSpPr>
        <p:spPr>
          <a:xfrm>
            <a:off x="299059" y="285613"/>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1867722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FOOTER">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EE522BF-CAE4-504A-8333-D32F0EE0DE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272" t="-14578" r="-29432" b="-18635"/>
          <a:stretch/>
        </p:blipFill>
        <p:spPr>
          <a:xfrm>
            <a:off x="10744202" y="81502"/>
            <a:ext cx="1447799" cy="1023398"/>
          </a:xfrm>
          <a:prstGeom prst="rect">
            <a:avLst/>
          </a:prstGeom>
        </p:spPr>
      </p:pic>
      <p:sp>
        <p:nvSpPr>
          <p:cNvPr id="17" name="TextBox 16">
            <a:extLst>
              <a:ext uri="{FF2B5EF4-FFF2-40B4-BE49-F238E27FC236}">
                <a16:creationId xmlns:a16="http://schemas.microsoft.com/office/drawing/2014/main" id="{916E4ABC-D211-CC45-84EE-4CF2A062A647}"/>
              </a:ext>
            </a:extLst>
          </p:cNvPr>
          <p:cNvSpPr txBox="1"/>
          <p:nvPr userDrawn="1"/>
        </p:nvSpPr>
        <p:spPr>
          <a:xfrm>
            <a:off x="8519882" y="6628867"/>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20" name="Graphic 19">
            <a:extLst>
              <a:ext uri="{FF2B5EF4-FFF2-40B4-BE49-F238E27FC236}">
                <a16:creationId xmlns:a16="http://schemas.microsoft.com/office/drawing/2014/main" id="{9DDDDBB5-A2C8-154D-8BD0-3677FA0AD9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287640"/>
            <a:ext cx="8519883" cy="579504"/>
          </a:xfrm>
          <a:prstGeom prst="rect">
            <a:avLst/>
          </a:prstGeom>
        </p:spPr>
      </p:pic>
      <p:cxnSp>
        <p:nvCxnSpPr>
          <p:cNvPr id="21" name="Straight Connector 20">
            <a:extLst>
              <a:ext uri="{FF2B5EF4-FFF2-40B4-BE49-F238E27FC236}">
                <a16:creationId xmlns:a16="http://schemas.microsoft.com/office/drawing/2014/main" id="{2E669D34-CDA3-0244-8E80-5640D77A11B0}"/>
              </a:ext>
            </a:extLst>
          </p:cNvPr>
          <p:cNvCxnSpPr>
            <a:cxnSpLocks/>
          </p:cNvCxnSpPr>
          <p:nvPr userDrawn="1"/>
        </p:nvCxnSpPr>
        <p:spPr bwMode="auto">
          <a:xfrm>
            <a:off x="0" y="6278496"/>
            <a:ext cx="5763789" cy="0"/>
          </a:xfrm>
          <a:prstGeom prst="line">
            <a:avLst/>
          </a:prstGeom>
          <a:blipFill dpi="0" rotWithShape="0">
            <a:blip r:embed="rId6"/>
            <a:srcRect/>
            <a:tile tx="0" ty="0" sx="100000" sy="100000" flip="none" algn="tl"/>
          </a:blipFill>
          <a:ln w="381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2" name="Picture 21">
            <a:extLst>
              <a:ext uri="{FF2B5EF4-FFF2-40B4-BE49-F238E27FC236}">
                <a16:creationId xmlns:a16="http://schemas.microsoft.com/office/drawing/2014/main" id="{F495A4A5-1801-D64C-9F95-C23A6864F37F}"/>
              </a:ext>
            </a:extLst>
          </p:cNvPr>
          <p:cNvPicPr>
            <a:picLocks noChangeAspect="1"/>
          </p:cNvPicPr>
          <p:nvPr userDrawn="1"/>
        </p:nvPicPr>
        <p:blipFill rotWithShape="1">
          <a:blip r:embed="rId7"/>
          <a:srcRect l="7540" t="34"/>
          <a:stretch/>
        </p:blipFill>
        <p:spPr>
          <a:xfrm>
            <a:off x="1" y="6396577"/>
            <a:ext cx="4933841" cy="457045"/>
          </a:xfrm>
          <a:prstGeom prst="rect">
            <a:avLst/>
          </a:prstGeom>
        </p:spPr>
      </p:pic>
      <p:sp>
        <p:nvSpPr>
          <p:cNvPr id="11" name="Text Placeholder 9">
            <a:extLst>
              <a:ext uri="{FF2B5EF4-FFF2-40B4-BE49-F238E27FC236}">
                <a16:creationId xmlns:a16="http://schemas.microsoft.com/office/drawing/2014/main" id="{F88ACA06-47D7-AC42-8106-39E82E933820}"/>
              </a:ext>
            </a:extLst>
          </p:cNvPr>
          <p:cNvSpPr>
            <a:spLocks noGrp="1"/>
          </p:cNvSpPr>
          <p:nvPr>
            <p:ph type="body" sz="quarter" idx="11" hasCustomPrompt="1"/>
          </p:nvPr>
        </p:nvSpPr>
        <p:spPr>
          <a:xfrm>
            <a:off x="299059" y="1412931"/>
            <a:ext cx="10673743" cy="4567989"/>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sp>
        <p:nvSpPr>
          <p:cNvPr id="14" name="Text Placeholder 9">
            <a:extLst>
              <a:ext uri="{FF2B5EF4-FFF2-40B4-BE49-F238E27FC236}">
                <a16:creationId xmlns:a16="http://schemas.microsoft.com/office/drawing/2014/main" id="{D127D0D0-7182-1842-AC56-499FB31350F5}"/>
              </a:ext>
            </a:extLst>
          </p:cNvPr>
          <p:cNvSpPr>
            <a:spLocks noGrp="1"/>
          </p:cNvSpPr>
          <p:nvPr>
            <p:ph type="body" sz="quarter" idx="12" hasCustomPrompt="1"/>
          </p:nvPr>
        </p:nvSpPr>
        <p:spPr>
          <a:xfrm>
            <a:off x="299059" y="285611"/>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109424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 M">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C4F08607-CB2A-CE42-B14D-16092CC34490}"/>
              </a:ext>
            </a:extLst>
          </p:cNvPr>
          <p:cNvPicPr>
            <a:picLocks noChangeAspect="1"/>
          </p:cNvPicPr>
          <p:nvPr userDrawn="1"/>
        </p:nvPicPr>
        <p:blipFill rotWithShape="1">
          <a:blip r:embed="rId2">
            <a:alphaModFix amt="39000"/>
          </a:blip>
          <a:srcRect t="50000" r="65463"/>
          <a:stretch/>
        </p:blipFill>
        <p:spPr>
          <a:xfrm>
            <a:off x="2045326" y="0"/>
            <a:ext cx="8917644" cy="7262022"/>
          </a:xfrm>
          <a:prstGeom prst="rect">
            <a:avLst/>
          </a:prstGeom>
        </p:spPr>
      </p:pic>
      <p:pic>
        <p:nvPicPr>
          <p:cNvPr id="11" name="Graphic 10">
            <a:extLst>
              <a:ext uri="{FF2B5EF4-FFF2-40B4-BE49-F238E27FC236}">
                <a16:creationId xmlns:a16="http://schemas.microsoft.com/office/drawing/2014/main" id="{7A78A4F6-235E-FA46-B363-5D3F475CAC2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3" y="81502"/>
            <a:ext cx="1447799" cy="1023398"/>
          </a:xfrm>
          <a:prstGeom prst="rect">
            <a:avLst/>
          </a:prstGeom>
        </p:spPr>
      </p:pic>
      <p:sp>
        <p:nvSpPr>
          <p:cNvPr id="9" name="TextBox 8">
            <a:extLst>
              <a:ext uri="{FF2B5EF4-FFF2-40B4-BE49-F238E27FC236}">
                <a16:creationId xmlns:a16="http://schemas.microsoft.com/office/drawing/2014/main" id="{E4417461-92EA-3748-B0A8-75875F191673}"/>
              </a:ext>
            </a:extLst>
          </p:cNvPr>
          <p:cNvSpPr txBox="1"/>
          <p:nvPr userDrawn="1"/>
        </p:nvSpPr>
        <p:spPr>
          <a:xfrm>
            <a:off x="8519883"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4" name="Picture 13">
            <a:extLst>
              <a:ext uri="{FF2B5EF4-FFF2-40B4-BE49-F238E27FC236}">
                <a16:creationId xmlns:a16="http://schemas.microsoft.com/office/drawing/2014/main" id="{EEF44E35-B567-2F47-9FE5-64B8AAC47990}"/>
              </a:ext>
            </a:extLst>
          </p:cNvPr>
          <p:cNvPicPr>
            <a:picLocks noChangeAspect="1"/>
          </p:cNvPicPr>
          <p:nvPr userDrawn="1"/>
        </p:nvPicPr>
        <p:blipFill rotWithShape="1">
          <a:blip r:embed="rId5"/>
          <a:srcRect l="7540" t="34"/>
          <a:stretch/>
        </p:blipFill>
        <p:spPr>
          <a:xfrm>
            <a:off x="2" y="6449587"/>
            <a:ext cx="4933841" cy="457045"/>
          </a:xfrm>
          <a:prstGeom prst="rect">
            <a:avLst/>
          </a:prstGeom>
        </p:spPr>
      </p:pic>
      <p:sp>
        <p:nvSpPr>
          <p:cNvPr id="15" name="Text Placeholder 9">
            <a:extLst>
              <a:ext uri="{FF2B5EF4-FFF2-40B4-BE49-F238E27FC236}">
                <a16:creationId xmlns:a16="http://schemas.microsoft.com/office/drawing/2014/main" id="{D9DE82AF-F09B-4A4D-ABC2-5AA40BE858AB}"/>
              </a:ext>
            </a:extLst>
          </p:cNvPr>
          <p:cNvSpPr>
            <a:spLocks noGrp="1"/>
          </p:cNvSpPr>
          <p:nvPr>
            <p:ph type="body" sz="quarter" idx="11" hasCustomPrompt="1"/>
          </p:nvPr>
        </p:nvSpPr>
        <p:spPr>
          <a:xfrm>
            <a:off x="299061" y="1390509"/>
            <a:ext cx="10673743" cy="4590409"/>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sp>
        <p:nvSpPr>
          <p:cNvPr id="17" name="Text Placeholder 9">
            <a:extLst>
              <a:ext uri="{FF2B5EF4-FFF2-40B4-BE49-F238E27FC236}">
                <a16:creationId xmlns:a16="http://schemas.microsoft.com/office/drawing/2014/main" id="{E39D98AD-2192-544A-883E-0CB1AB577553}"/>
              </a:ext>
            </a:extLst>
          </p:cNvPr>
          <p:cNvSpPr>
            <a:spLocks noGrp="1"/>
          </p:cNvSpPr>
          <p:nvPr>
            <p:ph type="body" sz="quarter" idx="12" hasCustomPrompt="1"/>
          </p:nvPr>
        </p:nvSpPr>
        <p:spPr>
          <a:xfrm>
            <a:off x="299059" y="285613"/>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353428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 BA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FCE956-CF5F-6B42-BC15-7463F59525E7}"/>
              </a:ext>
            </a:extLst>
          </p:cNvPr>
          <p:cNvGrpSpPr/>
          <p:nvPr userDrawn="1"/>
        </p:nvGrpSpPr>
        <p:grpSpPr>
          <a:xfrm rot="16200000">
            <a:off x="-2866664" y="2866666"/>
            <a:ext cx="6857999" cy="1124673"/>
            <a:chOff x="4378362" y="2306806"/>
            <a:chExt cx="6857999" cy="1124673"/>
          </a:xfrm>
          <a:solidFill>
            <a:schemeClr val="accent1"/>
          </a:solidFill>
        </p:grpSpPr>
        <p:sp>
          <p:nvSpPr>
            <p:cNvPr id="8" name="Rectangle 7">
              <a:extLst>
                <a:ext uri="{FF2B5EF4-FFF2-40B4-BE49-F238E27FC236}">
                  <a16:creationId xmlns:a16="http://schemas.microsoft.com/office/drawing/2014/main" id="{42F6CDB4-49CF-6D4D-BE96-69B39575812D}"/>
                </a:ext>
              </a:extLst>
            </p:cNvPr>
            <p:cNvSpPr/>
            <p:nvPr userDrawn="1"/>
          </p:nvSpPr>
          <p:spPr bwMode="auto">
            <a:xfrm>
              <a:off x="4378362" y="2306807"/>
              <a:ext cx="5752358" cy="1124672"/>
            </a:xfrm>
            <a:prstGeom prst="rect">
              <a:avLst/>
            </a:prstGeom>
            <a:grp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Century Gothic" panose="020B0502020202020204" pitchFamily="34" charset="0"/>
                <a:ea typeface="ヒラギノ角ゴ ProN W3" charset="0"/>
                <a:cs typeface="ヒラギノ角ゴ ProN W3" charset="0"/>
                <a:sym typeface="Gill Sans" charset="0"/>
              </a:endParaRPr>
            </a:p>
          </p:txBody>
        </p:sp>
        <p:pic>
          <p:nvPicPr>
            <p:cNvPr id="9" name="Graphic 8">
              <a:extLst>
                <a:ext uri="{FF2B5EF4-FFF2-40B4-BE49-F238E27FC236}">
                  <a16:creationId xmlns:a16="http://schemas.microsoft.com/office/drawing/2014/main" id="{7ECB16A8-6700-F143-A5C2-E30CAAF58B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816" r="1"/>
            <a:stretch/>
          </p:blipFill>
          <p:spPr>
            <a:xfrm>
              <a:off x="10130716" y="2306806"/>
              <a:ext cx="1105645" cy="1124671"/>
            </a:xfrm>
            <a:prstGeom prst="rect">
              <a:avLst/>
            </a:prstGeom>
          </p:spPr>
        </p:pic>
      </p:grpSp>
      <p:pic>
        <p:nvPicPr>
          <p:cNvPr id="11" name="Graphic 10">
            <a:extLst>
              <a:ext uri="{FF2B5EF4-FFF2-40B4-BE49-F238E27FC236}">
                <a16:creationId xmlns:a16="http://schemas.microsoft.com/office/drawing/2014/main" id="{C8E3047A-9D9E-3943-8C02-51217AD7CF0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2" y="81502"/>
            <a:ext cx="1447799" cy="1023398"/>
          </a:xfrm>
          <a:prstGeom prst="rect">
            <a:avLst/>
          </a:prstGeom>
        </p:spPr>
      </p:pic>
      <p:sp>
        <p:nvSpPr>
          <p:cNvPr id="12" name="TextBox 11">
            <a:extLst>
              <a:ext uri="{FF2B5EF4-FFF2-40B4-BE49-F238E27FC236}">
                <a16:creationId xmlns:a16="http://schemas.microsoft.com/office/drawing/2014/main" id="{1CE5E213-C234-C74F-BC2F-5D9364F9A436}"/>
              </a:ext>
            </a:extLst>
          </p:cNvPr>
          <p:cNvSpPr txBox="1"/>
          <p:nvPr userDrawn="1"/>
        </p:nvSpPr>
        <p:spPr>
          <a:xfrm>
            <a:off x="8519882"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4" name="Picture 13">
            <a:extLst>
              <a:ext uri="{FF2B5EF4-FFF2-40B4-BE49-F238E27FC236}">
                <a16:creationId xmlns:a16="http://schemas.microsoft.com/office/drawing/2014/main" id="{CCBA6783-999F-F84A-8D2A-4C4B4152138D}"/>
              </a:ext>
            </a:extLst>
          </p:cNvPr>
          <p:cNvPicPr>
            <a:picLocks noChangeAspect="1"/>
          </p:cNvPicPr>
          <p:nvPr userDrawn="1"/>
        </p:nvPicPr>
        <p:blipFill rotWithShape="1">
          <a:blip r:embed="rId6"/>
          <a:srcRect l="7540" t="34"/>
          <a:stretch/>
        </p:blipFill>
        <p:spPr>
          <a:xfrm>
            <a:off x="1111838" y="6449585"/>
            <a:ext cx="4933841" cy="457045"/>
          </a:xfrm>
          <a:prstGeom prst="rect">
            <a:avLst/>
          </a:prstGeom>
        </p:spPr>
      </p:pic>
      <p:sp>
        <p:nvSpPr>
          <p:cNvPr id="17" name="Text Placeholder 9">
            <a:extLst>
              <a:ext uri="{FF2B5EF4-FFF2-40B4-BE49-F238E27FC236}">
                <a16:creationId xmlns:a16="http://schemas.microsoft.com/office/drawing/2014/main" id="{C4AAADB5-D5E4-D44D-8D33-A35888EBD50A}"/>
              </a:ext>
            </a:extLst>
          </p:cNvPr>
          <p:cNvSpPr>
            <a:spLocks noGrp="1"/>
          </p:cNvSpPr>
          <p:nvPr>
            <p:ph type="body" sz="quarter" idx="11" hasCustomPrompt="1"/>
          </p:nvPr>
        </p:nvSpPr>
        <p:spPr>
          <a:xfrm>
            <a:off x="1376705" y="1337733"/>
            <a:ext cx="9596096" cy="4643185"/>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sp>
        <p:nvSpPr>
          <p:cNvPr id="19" name="Text Placeholder 9">
            <a:extLst>
              <a:ext uri="{FF2B5EF4-FFF2-40B4-BE49-F238E27FC236}">
                <a16:creationId xmlns:a16="http://schemas.microsoft.com/office/drawing/2014/main" id="{145493C9-9EAC-244A-90E9-CBD01E83ACCC}"/>
              </a:ext>
            </a:extLst>
          </p:cNvPr>
          <p:cNvSpPr>
            <a:spLocks noGrp="1"/>
          </p:cNvSpPr>
          <p:nvPr>
            <p:ph type="body" sz="quarter" idx="12" hasCustomPrompt="1"/>
          </p:nvPr>
        </p:nvSpPr>
        <p:spPr>
          <a:xfrm>
            <a:off x="1376705" y="285611"/>
            <a:ext cx="8769408"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226067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JUST TEXT">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81ED018-9ABC-944F-9F5C-562B3704D419}"/>
              </a:ext>
            </a:extLst>
          </p:cNvPr>
          <p:cNvSpPr txBox="1"/>
          <p:nvPr userDrawn="1"/>
        </p:nvSpPr>
        <p:spPr>
          <a:xfrm>
            <a:off x="8519882"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7" name="Picture 6">
            <a:extLst>
              <a:ext uri="{FF2B5EF4-FFF2-40B4-BE49-F238E27FC236}">
                <a16:creationId xmlns:a16="http://schemas.microsoft.com/office/drawing/2014/main" id="{09368FFE-2708-AA41-A35E-496D84852BA2}"/>
              </a:ext>
            </a:extLst>
          </p:cNvPr>
          <p:cNvPicPr>
            <a:picLocks noChangeAspect="1"/>
          </p:cNvPicPr>
          <p:nvPr userDrawn="1"/>
        </p:nvPicPr>
        <p:blipFill rotWithShape="1">
          <a:blip r:embed="rId2"/>
          <a:srcRect l="7540" t="34"/>
          <a:stretch/>
        </p:blipFill>
        <p:spPr>
          <a:xfrm>
            <a:off x="1" y="6449585"/>
            <a:ext cx="4933841" cy="457045"/>
          </a:xfrm>
          <a:prstGeom prst="rect">
            <a:avLst/>
          </a:prstGeom>
        </p:spPr>
      </p:pic>
      <p:pic>
        <p:nvPicPr>
          <p:cNvPr id="9" name="Graphic 8">
            <a:extLst>
              <a:ext uri="{FF2B5EF4-FFF2-40B4-BE49-F238E27FC236}">
                <a16:creationId xmlns:a16="http://schemas.microsoft.com/office/drawing/2014/main" id="{8F45150A-21DA-5F44-A2B5-5A348D9152B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2" y="81502"/>
            <a:ext cx="1447799" cy="1023398"/>
          </a:xfrm>
          <a:prstGeom prst="rect">
            <a:avLst/>
          </a:prstGeom>
        </p:spPr>
      </p:pic>
      <p:sp>
        <p:nvSpPr>
          <p:cNvPr id="13" name="Text Placeholder 9">
            <a:extLst>
              <a:ext uri="{FF2B5EF4-FFF2-40B4-BE49-F238E27FC236}">
                <a16:creationId xmlns:a16="http://schemas.microsoft.com/office/drawing/2014/main" id="{339F2DC7-F374-C249-87B0-73310E7B547B}"/>
              </a:ext>
            </a:extLst>
          </p:cNvPr>
          <p:cNvSpPr>
            <a:spLocks noGrp="1"/>
          </p:cNvSpPr>
          <p:nvPr>
            <p:ph type="body" sz="quarter" idx="11" hasCustomPrompt="1"/>
          </p:nvPr>
        </p:nvSpPr>
        <p:spPr>
          <a:xfrm>
            <a:off x="299059" y="1354669"/>
            <a:ext cx="10673743" cy="4626251"/>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sp>
        <p:nvSpPr>
          <p:cNvPr id="15" name="Text Placeholder 9">
            <a:extLst>
              <a:ext uri="{FF2B5EF4-FFF2-40B4-BE49-F238E27FC236}">
                <a16:creationId xmlns:a16="http://schemas.microsoft.com/office/drawing/2014/main" id="{A6AD8A68-5DE1-0A42-AEC7-9FD7D7C3149F}"/>
              </a:ext>
            </a:extLst>
          </p:cNvPr>
          <p:cNvSpPr>
            <a:spLocks noGrp="1"/>
          </p:cNvSpPr>
          <p:nvPr>
            <p:ph type="body" sz="quarter" idx="12" hasCustomPrompt="1"/>
          </p:nvPr>
        </p:nvSpPr>
        <p:spPr>
          <a:xfrm>
            <a:off x="299059" y="285611"/>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2535068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TORTED RACE FLA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02E76EE-4ACF-8545-B7B3-1FD50DBAD0E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6110"/>
          <a:stretch/>
        </p:blipFill>
        <p:spPr>
          <a:xfrm flipH="1">
            <a:off x="0" y="481312"/>
            <a:ext cx="9425355" cy="6011909"/>
          </a:xfrm>
          <a:prstGeom prst="rect">
            <a:avLst/>
          </a:prstGeom>
        </p:spPr>
      </p:pic>
      <p:pic>
        <p:nvPicPr>
          <p:cNvPr id="3" name="Graphic 2">
            <a:extLst>
              <a:ext uri="{FF2B5EF4-FFF2-40B4-BE49-F238E27FC236}">
                <a16:creationId xmlns:a16="http://schemas.microsoft.com/office/drawing/2014/main" id="{10002681-DAD3-A241-8973-7E0B97F3C22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2" y="81502"/>
            <a:ext cx="1447799" cy="1023398"/>
          </a:xfrm>
          <a:prstGeom prst="rect">
            <a:avLst/>
          </a:prstGeom>
        </p:spPr>
      </p:pic>
      <p:sp>
        <p:nvSpPr>
          <p:cNvPr id="4" name="TextBox 3">
            <a:extLst>
              <a:ext uri="{FF2B5EF4-FFF2-40B4-BE49-F238E27FC236}">
                <a16:creationId xmlns:a16="http://schemas.microsoft.com/office/drawing/2014/main" id="{9380F825-F7A3-8341-8845-73BD2313E079}"/>
              </a:ext>
            </a:extLst>
          </p:cNvPr>
          <p:cNvSpPr txBox="1"/>
          <p:nvPr userDrawn="1"/>
        </p:nvSpPr>
        <p:spPr>
          <a:xfrm>
            <a:off x="8519882"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5" name="Picture 4">
            <a:extLst>
              <a:ext uri="{FF2B5EF4-FFF2-40B4-BE49-F238E27FC236}">
                <a16:creationId xmlns:a16="http://schemas.microsoft.com/office/drawing/2014/main" id="{D495FDA5-264B-AC45-A8EF-DAFB5CA8A617}"/>
              </a:ext>
            </a:extLst>
          </p:cNvPr>
          <p:cNvPicPr>
            <a:picLocks noChangeAspect="1"/>
          </p:cNvPicPr>
          <p:nvPr userDrawn="1"/>
        </p:nvPicPr>
        <p:blipFill rotWithShape="1">
          <a:blip r:embed="rId6"/>
          <a:srcRect l="7540" t="34"/>
          <a:stretch/>
        </p:blipFill>
        <p:spPr>
          <a:xfrm>
            <a:off x="1" y="6449585"/>
            <a:ext cx="4933841" cy="457045"/>
          </a:xfrm>
          <a:prstGeom prst="rect">
            <a:avLst/>
          </a:prstGeom>
        </p:spPr>
      </p:pic>
    </p:spTree>
    <p:extLst>
      <p:ext uri="{BB962C8B-B14F-4D97-AF65-F5344CB8AC3E}">
        <p14:creationId xmlns:p14="http://schemas.microsoft.com/office/powerpoint/2010/main" val="4035378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392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7BB10AD7-49C8-B005-42EC-DF540E0934F8}"/>
              </a:ext>
            </a:extLst>
          </p:cNvPr>
          <p:cNvSpPr>
            <a:spLocks noGrp="1"/>
          </p:cNvSpPr>
          <p:nvPr>
            <p:ph type="body" sz="quarter" idx="13" hasCustomPrompt="1"/>
          </p:nvPr>
        </p:nvSpPr>
        <p:spPr>
          <a:xfrm>
            <a:off x="2630079" y="2376667"/>
            <a:ext cx="7213532" cy="2703170"/>
          </a:xfrm>
          <a:prstGeom prst="rect">
            <a:avLst/>
          </a:prstGeom>
        </p:spPr>
        <p:txBody>
          <a:bodyPr/>
          <a:lstStyle>
            <a:lvl1pPr marL="457189" indent="-457189">
              <a:lnSpc>
                <a:spcPct val="100000"/>
              </a:lnSpc>
              <a:spcBef>
                <a:spcPts val="0"/>
              </a:spcBef>
              <a:buFont typeface="Arial" panose="020B0604020202020204" pitchFamily="34" charset="0"/>
              <a:buChar char="•"/>
              <a:defRPr sz="2800">
                <a:solidFill>
                  <a:schemeClr val="tx1"/>
                </a:solidFill>
                <a:latin typeface="Century Gothic" charset="0"/>
                <a:ea typeface="Century Gothic" charset="0"/>
                <a:cs typeface="Century Gothic" charset="0"/>
              </a:defRPr>
            </a:lvl1pPr>
          </a:lstStyle>
          <a:p>
            <a:r>
              <a:rPr lang="en-US" dirty="0"/>
              <a:t>select everything on the slide</a:t>
            </a:r>
          </a:p>
          <a:p>
            <a:r>
              <a:rPr lang="en-US" dirty="0"/>
              <a:t>copy it</a:t>
            </a:r>
          </a:p>
          <a:p>
            <a:r>
              <a:rPr lang="en-US" dirty="0"/>
              <a:t>go back to normal view</a:t>
            </a:r>
          </a:p>
          <a:p>
            <a:r>
              <a:rPr lang="en-US" dirty="0"/>
              <a:t>paste on a blank slide</a:t>
            </a:r>
          </a:p>
          <a:p>
            <a:r>
              <a:rPr lang="en-US" dirty="0"/>
              <a:t>select an image to insert on the slide</a:t>
            </a:r>
          </a:p>
          <a:p>
            <a:r>
              <a:rPr lang="en-US" dirty="0"/>
              <a:t>send the image to the back </a:t>
            </a:r>
          </a:p>
          <a:p>
            <a:endParaRPr lang="en-US" dirty="0"/>
          </a:p>
        </p:txBody>
      </p:sp>
      <p:sp>
        <p:nvSpPr>
          <p:cNvPr id="3" name="Text Placeholder 9">
            <a:extLst>
              <a:ext uri="{FF2B5EF4-FFF2-40B4-BE49-F238E27FC236}">
                <a16:creationId xmlns:a16="http://schemas.microsoft.com/office/drawing/2014/main" id="{AE305FE7-72A0-FA98-38A9-7CFD65BBA2FC}"/>
              </a:ext>
            </a:extLst>
          </p:cNvPr>
          <p:cNvSpPr>
            <a:spLocks noGrp="1"/>
          </p:cNvSpPr>
          <p:nvPr>
            <p:ph type="body" sz="quarter" idx="12" hasCustomPrompt="1"/>
          </p:nvPr>
        </p:nvSpPr>
        <p:spPr>
          <a:xfrm>
            <a:off x="299059" y="285613"/>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WINDOW SLIDE STEPS</a:t>
            </a:r>
          </a:p>
        </p:txBody>
      </p:sp>
    </p:spTree>
    <p:extLst>
      <p:ext uri="{BB962C8B-B14F-4D97-AF65-F5344CB8AC3E}">
        <p14:creationId xmlns:p14="http://schemas.microsoft.com/office/powerpoint/2010/main" val="116903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CHECKERED BA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47A0EC6-7D93-5F44-BD28-D72A62B195FC}"/>
              </a:ext>
            </a:extLst>
          </p:cNvPr>
          <p:cNvGrpSpPr/>
          <p:nvPr userDrawn="1"/>
        </p:nvGrpSpPr>
        <p:grpSpPr>
          <a:xfrm>
            <a:off x="429" y="2306805"/>
            <a:ext cx="12191572" cy="2096758"/>
            <a:chOff x="428" y="2306805"/>
            <a:chExt cx="12191572" cy="2096758"/>
          </a:xfrm>
        </p:grpSpPr>
        <p:sp>
          <p:nvSpPr>
            <p:cNvPr id="14" name="Rectangle 13">
              <a:extLst>
                <a:ext uri="{FF2B5EF4-FFF2-40B4-BE49-F238E27FC236}">
                  <a16:creationId xmlns:a16="http://schemas.microsoft.com/office/drawing/2014/main" id="{51EC5F9A-66A1-7F40-BE5D-EC051A833D2F}"/>
                </a:ext>
              </a:extLst>
            </p:cNvPr>
            <p:cNvSpPr/>
            <p:nvPr userDrawn="1"/>
          </p:nvSpPr>
          <p:spPr bwMode="auto">
            <a:xfrm>
              <a:off x="428" y="2306805"/>
              <a:ext cx="10130285" cy="2061488"/>
            </a:xfrm>
            <a:prstGeom prst="rect">
              <a:avLst/>
            </a:prstGeom>
            <a:solidFill>
              <a:schemeClr val="accent1"/>
            </a:solidFill>
            <a:ln w="25400"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Century Gothic" panose="020B0502020202020204" pitchFamily="34" charset="0"/>
                <a:ea typeface="ヒラギノ角ゴ ProN W3" charset="0"/>
                <a:cs typeface="ヒラギノ角ゴ ProN W3" charset="0"/>
                <a:sym typeface="Gill Sans" charset="0"/>
              </a:endParaRPr>
            </a:p>
          </p:txBody>
        </p:sp>
        <p:pic>
          <p:nvPicPr>
            <p:cNvPr id="33" name="Graphic 32">
              <a:extLst>
                <a:ext uri="{FF2B5EF4-FFF2-40B4-BE49-F238E27FC236}">
                  <a16:creationId xmlns:a16="http://schemas.microsoft.com/office/drawing/2014/main" id="{0DFC40BF-5779-7E41-9DAD-907AF04A5C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816" r="1"/>
            <a:stretch/>
          </p:blipFill>
          <p:spPr>
            <a:xfrm>
              <a:off x="10130713" y="2306805"/>
              <a:ext cx="2061287" cy="2096758"/>
            </a:xfrm>
            <a:prstGeom prst="rect">
              <a:avLst/>
            </a:prstGeom>
          </p:spPr>
        </p:pic>
      </p:grpSp>
      <p:sp>
        <p:nvSpPr>
          <p:cNvPr id="19" name="Picture Placeholder 23">
            <a:extLst>
              <a:ext uri="{FF2B5EF4-FFF2-40B4-BE49-F238E27FC236}">
                <a16:creationId xmlns:a16="http://schemas.microsoft.com/office/drawing/2014/main" id="{7365FDF0-E3CE-E745-B28E-145680422C22}"/>
              </a:ext>
            </a:extLst>
          </p:cNvPr>
          <p:cNvSpPr>
            <a:spLocks noGrp="1"/>
          </p:cNvSpPr>
          <p:nvPr>
            <p:ph type="pic" sz="quarter" idx="10"/>
          </p:nvPr>
        </p:nvSpPr>
        <p:spPr>
          <a:xfrm>
            <a:off x="501445" y="-1"/>
            <a:ext cx="4430595" cy="6329509"/>
          </a:xfrm>
          <a:custGeom>
            <a:avLst/>
            <a:gdLst>
              <a:gd name="connsiteX0" fmla="*/ 0 w 3600400"/>
              <a:gd name="connsiteY0" fmla="*/ 0 h 5143500"/>
              <a:gd name="connsiteX1" fmla="*/ 3600400 w 3600400"/>
              <a:gd name="connsiteY1" fmla="*/ 0 h 5143500"/>
              <a:gd name="connsiteX2" fmla="*/ 3600400 w 3600400"/>
              <a:gd name="connsiteY2" fmla="*/ 5143500 h 5143500"/>
              <a:gd name="connsiteX3" fmla="*/ 0 w 36004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0400" h="5143500">
                <a:moveTo>
                  <a:pt x="0" y="0"/>
                </a:moveTo>
                <a:lnTo>
                  <a:pt x="3600400" y="0"/>
                </a:lnTo>
                <a:lnTo>
                  <a:pt x="3600400" y="5143500"/>
                </a:lnTo>
                <a:lnTo>
                  <a:pt x="0" y="5143500"/>
                </a:lnTo>
                <a:close/>
              </a:path>
            </a:pathLst>
          </a:custGeom>
        </p:spPr>
        <p:txBody>
          <a:bodyPr/>
          <a:lstStyle>
            <a:lvl1pPr marL="0" indent="0">
              <a:buNone/>
              <a:defRPr sz="2000" b="0" i="0">
                <a:latin typeface="Century Gothic" panose="020B0502020202020204" pitchFamily="34" charset="0"/>
              </a:defRPr>
            </a:lvl1pPr>
          </a:lstStyle>
          <a:p>
            <a:endParaRPr lang="en-US" dirty="0"/>
          </a:p>
        </p:txBody>
      </p:sp>
      <p:sp>
        <p:nvSpPr>
          <p:cNvPr id="20" name="Text Placeholder 9">
            <a:extLst>
              <a:ext uri="{FF2B5EF4-FFF2-40B4-BE49-F238E27FC236}">
                <a16:creationId xmlns:a16="http://schemas.microsoft.com/office/drawing/2014/main" id="{71D23274-AE69-1648-8FB6-D491FCEBFCE5}"/>
              </a:ext>
            </a:extLst>
          </p:cNvPr>
          <p:cNvSpPr>
            <a:spLocks noGrp="1"/>
          </p:cNvSpPr>
          <p:nvPr>
            <p:ph type="body" sz="quarter" idx="11" hasCustomPrompt="1"/>
          </p:nvPr>
        </p:nvSpPr>
        <p:spPr>
          <a:xfrm>
            <a:off x="5065570" y="2439143"/>
            <a:ext cx="4683735" cy="1771395"/>
          </a:xfrm>
          <a:prstGeom prst="rect">
            <a:avLst/>
          </a:prstGeom>
        </p:spPr>
        <p:txBody>
          <a:bodyPr/>
          <a:lstStyle>
            <a:lvl1pPr marL="0" indent="0">
              <a:lnSpc>
                <a:spcPct val="100000"/>
              </a:lnSpc>
              <a:spcBef>
                <a:spcPts val="0"/>
              </a:spcBef>
              <a:buNone/>
              <a:defRPr sz="2400">
                <a:solidFill>
                  <a:schemeClr val="bg1"/>
                </a:solidFill>
                <a:latin typeface="Century Gothic" charset="0"/>
                <a:ea typeface="Century Gothic" charset="0"/>
                <a:cs typeface="Century Gothic" charset="0"/>
              </a:defRPr>
            </a:lvl1pPr>
          </a:lstStyle>
          <a:p>
            <a:r>
              <a:rPr lang="en-US" dirty="0"/>
              <a:t>Click to edit title</a:t>
            </a:r>
          </a:p>
        </p:txBody>
      </p:sp>
      <p:sp>
        <p:nvSpPr>
          <p:cNvPr id="21" name="Text Placeholder 9">
            <a:extLst>
              <a:ext uri="{FF2B5EF4-FFF2-40B4-BE49-F238E27FC236}">
                <a16:creationId xmlns:a16="http://schemas.microsoft.com/office/drawing/2014/main" id="{32BCCDB4-8030-D346-8E65-E91F20996E6A}"/>
              </a:ext>
            </a:extLst>
          </p:cNvPr>
          <p:cNvSpPr>
            <a:spLocks noGrp="1"/>
          </p:cNvSpPr>
          <p:nvPr>
            <p:ph type="body" sz="quarter" idx="12" hasCustomPrompt="1"/>
          </p:nvPr>
        </p:nvSpPr>
        <p:spPr>
          <a:xfrm>
            <a:off x="5065569" y="4426972"/>
            <a:ext cx="5024795" cy="786093"/>
          </a:xfrm>
          <a:prstGeom prst="rect">
            <a:avLst/>
          </a:prstGeom>
        </p:spPr>
        <p:txBody>
          <a:bodyPr/>
          <a:lstStyle>
            <a:lvl1pPr marL="0" indent="0">
              <a:lnSpc>
                <a:spcPct val="100000"/>
              </a:lnSpc>
              <a:spcBef>
                <a:spcPts val="0"/>
              </a:spcBef>
              <a:buNone/>
              <a:defRPr sz="2200" b="1" i="1">
                <a:solidFill>
                  <a:schemeClr val="tx1"/>
                </a:solidFill>
                <a:latin typeface="Century Gothic" charset="0"/>
                <a:ea typeface="Century Gothic" charset="0"/>
                <a:cs typeface="Century Gothic" charset="0"/>
              </a:defRPr>
            </a:lvl1pPr>
          </a:lstStyle>
          <a:p>
            <a:r>
              <a:rPr lang="en-US" dirty="0"/>
              <a:t>CLICK TO EDIT TITLE</a:t>
            </a:r>
          </a:p>
        </p:txBody>
      </p:sp>
      <p:pic>
        <p:nvPicPr>
          <p:cNvPr id="12" name="Graphic 11">
            <a:extLst>
              <a:ext uri="{FF2B5EF4-FFF2-40B4-BE49-F238E27FC236}">
                <a16:creationId xmlns:a16="http://schemas.microsoft.com/office/drawing/2014/main" id="{94608FA3-6928-D141-AD4C-8E3860BEE6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2" y="81502"/>
            <a:ext cx="1447799" cy="1023398"/>
          </a:xfrm>
          <a:prstGeom prst="rect">
            <a:avLst/>
          </a:prstGeom>
        </p:spPr>
      </p:pic>
      <p:sp>
        <p:nvSpPr>
          <p:cNvPr id="13" name="TextBox 12">
            <a:extLst>
              <a:ext uri="{FF2B5EF4-FFF2-40B4-BE49-F238E27FC236}">
                <a16:creationId xmlns:a16="http://schemas.microsoft.com/office/drawing/2014/main" id="{1E5C3059-50F9-844A-8490-E63B49C967EB}"/>
              </a:ext>
            </a:extLst>
          </p:cNvPr>
          <p:cNvSpPr txBox="1"/>
          <p:nvPr userDrawn="1"/>
        </p:nvSpPr>
        <p:spPr>
          <a:xfrm>
            <a:off x="8519882"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5" name="Picture 14">
            <a:extLst>
              <a:ext uri="{FF2B5EF4-FFF2-40B4-BE49-F238E27FC236}">
                <a16:creationId xmlns:a16="http://schemas.microsoft.com/office/drawing/2014/main" id="{03C8513F-02BE-4041-96FD-11AB8ACA14B4}"/>
              </a:ext>
            </a:extLst>
          </p:cNvPr>
          <p:cNvPicPr>
            <a:picLocks noChangeAspect="1"/>
          </p:cNvPicPr>
          <p:nvPr userDrawn="1"/>
        </p:nvPicPr>
        <p:blipFill rotWithShape="1">
          <a:blip r:embed="rId6"/>
          <a:srcRect l="7540" t="34"/>
          <a:stretch/>
        </p:blipFill>
        <p:spPr>
          <a:xfrm>
            <a:off x="1" y="6449585"/>
            <a:ext cx="4933841" cy="457045"/>
          </a:xfrm>
          <a:prstGeom prst="rect">
            <a:avLst/>
          </a:prstGeom>
        </p:spPr>
      </p:pic>
    </p:spTree>
    <p:extLst>
      <p:ext uri="{BB962C8B-B14F-4D97-AF65-F5344CB8AC3E}">
        <p14:creationId xmlns:p14="http://schemas.microsoft.com/office/powerpoint/2010/main" val="33832871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603F27D5-6650-D440-AA5C-0EFF66E4E917}"/>
              </a:ext>
            </a:extLst>
          </p:cNvPr>
          <p:cNvSpPr txBox="1"/>
          <p:nvPr userDrawn="1"/>
        </p:nvSpPr>
        <p:spPr>
          <a:xfrm>
            <a:off x="661642" y="1870864"/>
            <a:ext cx="5929855" cy="461665"/>
          </a:xfrm>
          <a:prstGeom prst="rect">
            <a:avLst/>
          </a:prstGeom>
          <a:noFill/>
          <a:ln>
            <a:noFill/>
          </a:ln>
        </p:spPr>
        <p:txBody>
          <a:bodyPr wrap="square" rtlCol="0">
            <a:spAutoFit/>
          </a:bodyPr>
          <a:lstStyle/>
          <a:p>
            <a:r>
              <a:rPr lang="en-US" sz="2400" spc="300" dirty="0">
                <a:latin typeface="Century Gothic"/>
                <a:cs typeface="Century Gothic"/>
              </a:rPr>
              <a:t>Master Template Color Palette</a:t>
            </a:r>
            <a:endParaRPr lang="en-US" sz="3600" spc="300" dirty="0">
              <a:latin typeface="Century Gothic"/>
              <a:cs typeface="Century Gothic"/>
            </a:endParaRPr>
          </a:p>
        </p:txBody>
      </p:sp>
      <p:sp>
        <p:nvSpPr>
          <p:cNvPr id="28" name="Parallelogram 27">
            <a:extLst>
              <a:ext uri="{FF2B5EF4-FFF2-40B4-BE49-F238E27FC236}">
                <a16:creationId xmlns:a16="http://schemas.microsoft.com/office/drawing/2014/main" id="{10B0FD7B-7E23-0C40-9848-C5A1CC35F113}"/>
              </a:ext>
            </a:extLst>
          </p:cNvPr>
          <p:cNvSpPr/>
          <p:nvPr userDrawn="1"/>
        </p:nvSpPr>
        <p:spPr>
          <a:xfrm>
            <a:off x="132863" y="2492323"/>
            <a:ext cx="2054952" cy="2054952"/>
          </a:xfrm>
          <a:prstGeom prst="parallelogram">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entury Gothic" panose="020B0502020202020204" pitchFamily="34" charset="0"/>
            </a:endParaRPr>
          </a:p>
        </p:txBody>
      </p:sp>
      <p:sp>
        <p:nvSpPr>
          <p:cNvPr id="32" name="Rectangle 31">
            <a:extLst>
              <a:ext uri="{FF2B5EF4-FFF2-40B4-BE49-F238E27FC236}">
                <a16:creationId xmlns:a16="http://schemas.microsoft.com/office/drawing/2014/main" id="{6EFB915B-B4C5-9E41-B19F-8D5B71DD3E4F}"/>
              </a:ext>
            </a:extLst>
          </p:cNvPr>
          <p:cNvSpPr/>
          <p:nvPr userDrawn="1"/>
        </p:nvSpPr>
        <p:spPr>
          <a:xfrm>
            <a:off x="86466" y="4590134"/>
            <a:ext cx="1484428" cy="307777"/>
          </a:xfrm>
          <a:prstGeom prst="rect">
            <a:avLst/>
          </a:prstGeom>
        </p:spPr>
        <p:txBody>
          <a:bodyPr wrap="square">
            <a:spAutoFit/>
          </a:bodyPr>
          <a:lstStyle/>
          <a:p>
            <a:pPr algn="ctr"/>
            <a:r>
              <a:rPr lang="en-US" sz="1400" dirty="0">
                <a:solidFill>
                  <a:schemeClr val="tx1"/>
                </a:solidFill>
                <a:latin typeface="Century Gothic" charset="0"/>
                <a:ea typeface="Century Gothic" charset="0"/>
                <a:cs typeface="Century Gothic" charset="0"/>
              </a:rPr>
              <a:t>RGB: 0 0 0</a:t>
            </a:r>
            <a:endParaRPr lang="en-US" sz="1400" b="0" i="0" dirty="0">
              <a:solidFill>
                <a:schemeClr val="tx1"/>
              </a:solidFill>
              <a:latin typeface="Century Gothic" panose="020B0502020202020204" pitchFamily="34" charset="0"/>
            </a:endParaRPr>
          </a:p>
        </p:txBody>
      </p:sp>
      <p:sp>
        <p:nvSpPr>
          <p:cNvPr id="34" name="Parallelogram 33">
            <a:extLst>
              <a:ext uri="{FF2B5EF4-FFF2-40B4-BE49-F238E27FC236}">
                <a16:creationId xmlns:a16="http://schemas.microsoft.com/office/drawing/2014/main" id="{1739F752-E3C1-7043-8A53-58F53049A4DB}"/>
              </a:ext>
            </a:extLst>
          </p:cNvPr>
          <p:cNvSpPr/>
          <p:nvPr userDrawn="1"/>
        </p:nvSpPr>
        <p:spPr>
          <a:xfrm>
            <a:off x="1785816" y="2492323"/>
            <a:ext cx="2054952" cy="2054952"/>
          </a:xfrm>
          <a:prstGeom prst="parallelogram">
            <a:avLst/>
          </a:prstGeom>
          <a:solidFill>
            <a:srgbClr val="3F9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entury Gothic" panose="020B0502020202020204" pitchFamily="34" charset="0"/>
            </a:endParaRPr>
          </a:p>
        </p:txBody>
      </p:sp>
      <p:sp>
        <p:nvSpPr>
          <p:cNvPr id="35" name="Parallelogram 34">
            <a:extLst>
              <a:ext uri="{FF2B5EF4-FFF2-40B4-BE49-F238E27FC236}">
                <a16:creationId xmlns:a16="http://schemas.microsoft.com/office/drawing/2014/main" id="{3E3BC643-3CC7-E645-ADF1-0AFDB172657E}"/>
              </a:ext>
            </a:extLst>
          </p:cNvPr>
          <p:cNvSpPr/>
          <p:nvPr userDrawn="1"/>
        </p:nvSpPr>
        <p:spPr>
          <a:xfrm>
            <a:off x="8397632" y="2492323"/>
            <a:ext cx="2054952" cy="2054952"/>
          </a:xfrm>
          <a:prstGeom prst="parallelogram">
            <a:avLst/>
          </a:prstGeom>
          <a:solidFill>
            <a:srgbClr val="E1DE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entury Gothic" panose="020B0502020202020204" pitchFamily="34" charset="0"/>
            </a:endParaRPr>
          </a:p>
        </p:txBody>
      </p:sp>
      <p:sp>
        <p:nvSpPr>
          <p:cNvPr id="36" name="Parallelogram 35">
            <a:extLst>
              <a:ext uri="{FF2B5EF4-FFF2-40B4-BE49-F238E27FC236}">
                <a16:creationId xmlns:a16="http://schemas.microsoft.com/office/drawing/2014/main" id="{441EE019-F13C-1D49-B583-E5B04B195CF2}"/>
              </a:ext>
            </a:extLst>
          </p:cNvPr>
          <p:cNvSpPr/>
          <p:nvPr userDrawn="1"/>
        </p:nvSpPr>
        <p:spPr>
          <a:xfrm>
            <a:off x="3438771" y="2492323"/>
            <a:ext cx="2054952" cy="2054952"/>
          </a:xfrm>
          <a:prstGeom prst="parallelogram">
            <a:avLst/>
          </a:prstGeom>
          <a:solidFill>
            <a:srgbClr val="A92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entury Gothic" panose="020B0502020202020204" pitchFamily="34" charset="0"/>
            </a:endParaRPr>
          </a:p>
        </p:txBody>
      </p:sp>
      <p:sp>
        <p:nvSpPr>
          <p:cNvPr id="37" name="Parallelogram 36">
            <a:extLst>
              <a:ext uri="{FF2B5EF4-FFF2-40B4-BE49-F238E27FC236}">
                <a16:creationId xmlns:a16="http://schemas.microsoft.com/office/drawing/2014/main" id="{F1A8036C-F806-D44D-B5B7-4536DAEF7568}"/>
              </a:ext>
            </a:extLst>
          </p:cNvPr>
          <p:cNvSpPr/>
          <p:nvPr userDrawn="1"/>
        </p:nvSpPr>
        <p:spPr>
          <a:xfrm>
            <a:off x="6744679" y="2492323"/>
            <a:ext cx="2054952" cy="2054952"/>
          </a:xfrm>
          <a:prstGeom prst="parallelogram">
            <a:avLst/>
          </a:prstGeom>
          <a:solidFill>
            <a:srgbClr val="ABD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entury Gothic" panose="020B0502020202020204" pitchFamily="34" charset="0"/>
            </a:endParaRPr>
          </a:p>
        </p:txBody>
      </p:sp>
      <p:sp>
        <p:nvSpPr>
          <p:cNvPr id="38" name="Parallelogram 37">
            <a:extLst>
              <a:ext uri="{FF2B5EF4-FFF2-40B4-BE49-F238E27FC236}">
                <a16:creationId xmlns:a16="http://schemas.microsoft.com/office/drawing/2014/main" id="{5A47C73B-0482-3442-8C38-63FE275EC0E4}"/>
              </a:ext>
            </a:extLst>
          </p:cNvPr>
          <p:cNvSpPr/>
          <p:nvPr userDrawn="1"/>
        </p:nvSpPr>
        <p:spPr>
          <a:xfrm>
            <a:off x="10050584" y="2492323"/>
            <a:ext cx="2054952" cy="2054952"/>
          </a:xfrm>
          <a:prstGeom prst="parallelogram">
            <a:avLst/>
          </a:prstGeom>
          <a:solidFill>
            <a:srgbClr val="4E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entury Gothic" panose="020B0502020202020204" pitchFamily="34" charset="0"/>
            </a:endParaRPr>
          </a:p>
        </p:txBody>
      </p:sp>
      <p:sp>
        <p:nvSpPr>
          <p:cNvPr id="39" name="Rectangle 38">
            <a:extLst>
              <a:ext uri="{FF2B5EF4-FFF2-40B4-BE49-F238E27FC236}">
                <a16:creationId xmlns:a16="http://schemas.microsoft.com/office/drawing/2014/main" id="{0E21A5CB-6AAD-2B45-BB42-A4C371CDC0DA}"/>
              </a:ext>
            </a:extLst>
          </p:cNvPr>
          <p:cNvSpPr/>
          <p:nvPr userDrawn="1"/>
        </p:nvSpPr>
        <p:spPr>
          <a:xfrm>
            <a:off x="1678719" y="4590133"/>
            <a:ext cx="1553204" cy="307777"/>
          </a:xfrm>
          <a:prstGeom prst="rect">
            <a:avLst/>
          </a:prstGeom>
        </p:spPr>
        <p:txBody>
          <a:bodyPr wrap="square">
            <a:spAutoFit/>
          </a:bodyPr>
          <a:lstStyle/>
          <a:p>
            <a:pPr algn="ctr"/>
            <a:r>
              <a:rPr lang="en-US" sz="1400" dirty="0">
                <a:solidFill>
                  <a:schemeClr val="tx1"/>
                </a:solidFill>
                <a:latin typeface="Century Gothic" charset="0"/>
                <a:ea typeface="Century Gothic" charset="0"/>
                <a:cs typeface="Century Gothic" charset="0"/>
              </a:rPr>
              <a:t>RGB: 89 156 202</a:t>
            </a:r>
            <a:endParaRPr lang="en-US" sz="1400" b="0" i="0" dirty="0">
              <a:solidFill>
                <a:schemeClr val="tx1"/>
              </a:solidFill>
              <a:latin typeface="Century Gothic" panose="020B0502020202020204" pitchFamily="34" charset="0"/>
            </a:endParaRPr>
          </a:p>
        </p:txBody>
      </p:sp>
      <p:sp>
        <p:nvSpPr>
          <p:cNvPr id="40" name="Rectangle 39">
            <a:extLst>
              <a:ext uri="{FF2B5EF4-FFF2-40B4-BE49-F238E27FC236}">
                <a16:creationId xmlns:a16="http://schemas.microsoft.com/office/drawing/2014/main" id="{6DC94220-3408-EC48-B42B-67DA65A48367}"/>
              </a:ext>
            </a:extLst>
          </p:cNvPr>
          <p:cNvSpPr/>
          <p:nvPr userDrawn="1"/>
        </p:nvSpPr>
        <p:spPr>
          <a:xfrm>
            <a:off x="3339750" y="4590133"/>
            <a:ext cx="1484428" cy="307777"/>
          </a:xfrm>
          <a:prstGeom prst="rect">
            <a:avLst/>
          </a:prstGeom>
        </p:spPr>
        <p:txBody>
          <a:bodyPr wrap="square">
            <a:spAutoFit/>
          </a:bodyPr>
          <a:lstStyle/>
          <a:p>
            <a:pPr algn="ctr"/>
            <a:r>
              <a:rPr lang="en-US" sz="1400" dirty="0">
                <a:solidFill>
                  <a:schemeClr val="tx1"/>
                </a:solidFill>
                <a:latin typeface="Century Gothic" charset="0"/>
                <a:ea typeface="Century Gothic" charset="0"/>
                <a:cs typeface="Century Gothic" charset="0"/>
              </a:rPr>
              <a:t>RGB: 155 50 49 </a:t>
            </a:r>
            <a:endParaRPr lang="en-US" sz="1400" b="0" i="0" dirty="0">
              <a:solidFill>
                <a:schemeClr val="tx1"/>
              </a:solidFill>
              <a:latin typeface="Century Gothic" panose="020B0502020202020204" pitchFamily="34" charset="0"/>
            </a:endParaRPr>
          </a:p>
        </p:txBody>
      </p:sp>
      <p:sp>
        <p:nvSpPr>
          <p:cNvPr id="41" name="Rectangle 40">
            <a:extLst>
              <a:ext uri="{FF2B5EF4-FFF2-40B4-BE49-F238E27FC236}">
                <a16:creationId xmlns:a16="http://schemas.microsoft.com/office/drawing/2014/main" id="{6B32461C-38A5-434E-A17F-9B3922D8B526}"/>
              </a:ext>
            </a:extLst>
          </p:cNvPr>
          <p:cNvSpPr/>
          <p:nvPr userDrawn="1"/>
        </p:nvSpPr>
        <p:spPr>
          <a:xfrm>
            <a:off x="8291576" y="4590133"/>
            <a:ext cx="1659493" cy="307777"/>
          </a:xfrm>
          <a:prstGeom prst="rect">
            <a:avLst/>
          </a:prstGeom>
        </p:spPr>
        <p:txBody>
          <a:bodyPr wrap="square">
            <a:spAutoFit/>
          </a:bodyPr>
          <a:lstStyle/>
          <a:p>
            <a:pPr algn="ctr"/>
            <a:r>
              <a:rPr lang="en-US" sz="1400" dirty="0">
                <a:solidFill>
                  <a:schemeClr val="tx1"/>
                </a:solidFill>
                <a:latin typeface="Century Gothic" charset="0"/>
                <a:ea typeface="Century Gothic" charset="0"/>
                <a:cs typeface="Century Gothic" charset="0"/>
              </a:rPr>
              <a:t>RGB: 224 222 221</a:t>
            </a:r>
            <a:endParaRPr lang="en-US" sz="1400" b="0" i="0" dirty="0">
              <a:solidFill>
                <a:schemeClr val="tx1"/>
              </a:solidFill>
              <a:latin typeface="Century Gothic" panose="020B0502020202020204" pitchFamily="34" charset="0"/>
            </a:endParaRPr>
          </a:p>
        </p:txBody>
      </p:sp>
      <p:sp>
        <p:nvSpPr>
          <p:cNvPr id="42" name="Rectangle 41">
            <a:extLst>
              <a:ext uri="{FF2B5EF4-FFF2-40B4-BE49-F238E27FC236}">
                <a16:creationId xmlns:a16="http://schemas.microsoft.com/office/drawing/2014/main" id="{E0173E74-EA13-A44E-B412-3B1CA6339D9D}"/>
              </a:ext>
            </a:extLst>
          </p:cNvPr>
          <p:cNvSpPr/>
          <p:nvPr userDrawn="1"/>
        </p:nvSpPr>
        <p:spPr>
          <a:xfrm>
            <a:off x="6524256" y="4590133"/>
            <a:ext cx="1659493" cy="307777"/>
          </a:xfrm>
          <a:prstGeom prst="rect">
            <a:avLst/>
          </a:prstGeom>
        </p:spPr>
        <p:txBody>
          <a:bodyPr wrap="square">
            <a:spAutoFit/>
          </a:bodyPr>
          <a:lstStyle/>
          <a:p>
            <a:pPr algn="ctr"/>
            <a:r>
              <a:rPr lang="en-US" sz="1400" dirty="0">
                <a:solidFill>
                  <a:schemeClr val="tx1"/>
                </a:solidFill>
                <a:latin typeface="Century Gothic" charset="0"/>
                <a:ea typeface="Century Gothic" charset="0"/>
                <a:cs typeface="Century Gothic" charset="0"/>
              </a:rPr>
              <a:t>RGB: 179 213 233</a:t>
            </a:r>
            <a:endParaRPr lang="en-US" sz="1400" b="0" i="0" dirty="0">
              <a:solidFill>
                <a:schemeClr val="tx1"/>
              </a:solidFill>
              <a:latin typeface="Century Gothic" panose="020B0502020202020204" pitchFamily="34" charset="0"/>
            </a:endParaRPr>
          </a:p>
        </p:txBody>
      </p:sp>
      <p:sp>
        <p:nvSpPr>
          <p:cNvPr id="43" name="Rectangle 42">
            <a:extLst>
              <a:ext uri="{FF2B5EF4-FFF2-40B4-BE49-F238E27FC236}">
                <a16:creationId xmlns:a16="http://schemas.microsoft.com/office/drawing/2014/main" id="{A1022528-6BA2-1148-B439-446D3F3A5691}"/>
              </a:ext>
            </a:extLst>
          </p:cNvPr>
          <p:cNvSpPr/>
          <p:nvPr userDrawn="1"/>
        </p:nvSpPr>
        <p:spPr>
          <a:xfrm>
            <a:off x="10058895" y="4590133"/>
            <a:ext cx="1484428" cy="307777"/>
          </a:xfrm>
          <a:prstGeom prst="rect">
            <a:avLst/>
          </a:prstGeom>
        </p:spPr>
        <p:txBody>
          <a:bodyPr wrap="square">
            <a:spAutoFit/>
          </a:bodyPr>
          <a:lstStyle/>
          <a:p>
            <a:pPr algn="ctr"/>
            <a:r>
              <a:rPr lang="en-US" sz="1400" dirty="0">
                <a:solidFill>
                  <a:schemeClr val="tx1"/>
                </a:solidFill>
                <a:latin typeface="Century Gothic" charset="0"/>
                <a:ea typeface="Century Gothic" charset="0"/>
                <a:cs typeface="Century Gothic" charset="0"/>
              </a:rPr>
              <a:t>RGB: 79 81 81</a:t>
            </a:r>
            <a:endParaRPr lang="en-US" sz="1400" b="0" i="0" dirty="0">
              <a:solidFill>
                <a:schemeClr val="tx1"/>
              </a:solidFill>
              <a:latin typeface="Century Gothic" panose="020B0502020202020204" pitchFamily="34" charset="0"/>
            </a:endParaRPr>
          </a:p>
        </p:txBody>
      </p:sp>
      <p:sp>
        <p:nvSpPr>
          <p:cNvPr id="45" name="Parallelogram 44">
            <a:extLst>
              <a:ext uri="{FF2B5EF4-FFF2-40B4-BE49-F238E27FC236}">
                <a16:creationId xmlns:a16="http://schemas.microsoft.com/office/drawing/2014/main" id="{8AEEC512-BC04-6045-B48A-644262164B31}"/>
              </a:ext>
            </a:extLst>
          </p:cNvPr>
          <p:cNvSpPr/>
          <p:nvPr userDrawn="1"/>
        </p:nvSpPr>
        <p:spPr>
          <a:xfrm>
            <a:off x="5091724" y="2492323"/>
            <a:ext cx="2054952" cy="2054952"/>
          </a:xfrm>
          <a:prstGeom prst="parallelogram">
            <a:avLst/>
          </a:prstGeom>
          <a:solidFill>
            <a:srgbClr val="7C7B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Century Gothic" panose="020B0502020202020204" pitchFamily="34" charset="0"/>
            </a:endParaRPr>
          </a:p>
        </p:txBody>
      </p:sp>
      <p:sp>
        <p:nvSpPr>
          <p:cNvPr id="46" name="Rectangle 45">
            <a:extLst>
              <a:ext uri="{FF2B5EF4-FFF2-40B4-BE49-F238E27FC236}">
                <a16:creationId xmlns:a16="http://schemas.microsoft.com/office/drawing/2014/main" id="{2A190F79-EAD6-FD47-9CFF-4E232AE0154E}"/>
              </a:ext>
            </a:extLst>
          </p:cNvPr>
          <p:cNvSpPr/>
          <p:nvPr userDrawn="1"/>
        </p:nvSpPr>
        <p:spPr>
          <a:xfrm>
            <a:off x="4932003" y="4590133"/>
            <a:ext cx="1659492" cy="307777"/>
          </a:xfrm>
          <a:prstGeom prst="rect">
            <a:avLst/>
          </a:prstGeom>
        </p:spPr>
        <p:txBody>
          <a:bodyPr wrap="square">
            <a:spAutoFit/>
          </a:bodyPr>
          <a:lstStyle/>
          <a:p>
            <a:pPr algn="ctr"/>
            <a:r>
              <a:rPr lang="en-US" sz="1400" dirty="0">
                <a:solidFill>
                  <a:schemeClr val="tx1"/>
                </a:solidFill>
                <a:latin typeface="Century Gothic" charset="0"/>
                <a:ea typeface="Century Gothic" charset="0"/>
                <a:cs typeface="Century Gothic" charset="0"/>
              </a:rPr>
              <a:t>RGB: 124 123 121</a:t>
            </a:r>
            <a:endParaRPr lang="en-US" sz="1400" b="0" i="0" dirty="0">
              <a:solidFill>
                <a:schemeClr val="tx1"/>
              </a:solidFill>
              <a:latin typeface="Century Gothic" panose="020B0502020202020204" pitchFamily="34" charset="0"/>
            </a:endParaRPr>
          </a:p>
        </p:txBody>
      </p:sp>
      <p:pic>
        <p:nvPicPr>
          <p:cNvPr id="18" name="Picture 17">
            <a:extLst>
              <a:ext uri="{FF2B5EF4-FFF2-40B4-BE49-F238E27FC236}">
                <a16:creationId xmlns:a16="http://schemas.microsoft.com/office/drawing/2014/main" id="{B05A6825-1C39-8C43-8F64-47143C23921B}"/>
              </a:ext>
            </a:extLst>
          </p:cNvPr>
          <p:cNvPicPr>
            <a:picLocks noChangeAspect="1"/>
          </p:cNvPicPr>
          <p:nvPr userDrawn="1"/>
        </p:nvPicPr>
        <p:blipFill rotWithShape="1">
          <a:blip r:embed="rId2"/>
          <a:srcRect l="7540" t="34"/>
          <a:stretch/>
        </p:blipFill>
        <p:spPr>
          <a:xfrm>
            <a:off x="2" y="6501542"/>
            <a:ext cx="4933841" cy="457045"/>
          </a:xfrm>
          <a:prstGeom prst="rect">
            <a:avLst/>
          </a:prstGeom>
        </p:spPr>
      </p:pic>
      <p:pic>
        <p:nvPicPr>
          <p:cNvPr id="20" name="Graphic 19">
            <a:extLst>
              <a:ext uri="{FF2B5EF4-FFF2-40B4-BE49-F238E27FC236}">
                <a16:creationId xmlns:a16="http://schemas.microsoft.com/office/drawing/2014/main" id="{116A69C9-4135-3042-814A-761C906FDB3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3" y="81502"/>
            <a:ext cx="1447799" cy="1023398"/>
          </a:xfrm>
          <a:prstGeom prst="rect">
            <a:avLst/>
          </a:prstGeom>
        </p:spPr>
      </p:pic>
    </p:spTree>
    <p:extLst>
      <p:ext uri="{BB962C8B-B14F-4D97-AF65-F5344CB8AC3E}">
        <p14:creationId xmlns:p14="http://schemas.microsoft.com/office/powerpoint/2010/main" val="852562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6FFBD27-4EC1-FA4A-BFDA-5B30D6A40DD0}"/>
              </a:ext>
            </a:extLst>
          </p:cNvPr>
          <p:cNvSpPr txBox="1"/>
          <p:nvPr userDrawn="1"/>
        </p:nvSpPr>
        <p:spPr>
          <a:xfrm>
            <a:off x="595501" y="291556"/>
            <a:ext cx="5929855" cy="461665"/>
          </a:xfrm>
          <a:prstGeom prst="rect">
            <a:avLst/>
          </a:prstGeom>
          <a:noFill/>
          <a:ln>
            <a:noFill/>
          </a:ln>
        </p:spPr>
        <p:txBody>
          <a:bodyPr wrap="square" rtlCol="0">
            <a:spAutoFit/>
          </a:bodyPr>
          <a:lstStyle/>
          <a:p>
            <a:r>
              <a:rPr lang="en-US" sz="2400" b="1" spc="300" dirty="0">
                <a:latin typeface="Century Gothic"/>
                <a:cs typeface="Century Gothic"/>
              </a:rPr>
              <a:t>Icon Library </a:t>
            </a:r>
            <a:endParaRPr lang="en-US" sz="3600" b="1" spc="300" dirty="0">
              <a:latin typeface="Century Gothic"/>
              <a:cs typeface="Century Gothic"/>
            </a:endParaRPr>
          </a:p>
        </p:txBody>
      </p:sp>
      <p:sp>
        <p:nvSpPr>
          <p:cNvPr id="78" name="TextBox 77">
            <a:extLst>
              <a:ext uri="{FF2B5EF4-FFF2-40B4-BE49-F238E27FC236}">
                <a16:creationId xmlns:a16="http://schemas.microsoft.com/office/drawing/2014/main" id="{8FB6AF06-4F8B-3E40-94D9-27BC78F35D6C}"/>
              </a:ext>
            </a:extLst>
          </p:cNvPr>
          <p:cNvSpPr txBox="1"/>
          <p:nvPr userDrawn="1"/>
        </p:nvSpPr>
        <p:spPr>
          <a:xfrm>
            <a:off x="25800" y="6600949"/>
            <a:ext cx="5410200"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Please see important disclosure. 2022©, Mike Mooney, All Rights Reserved.</a:t>
            </a:r>
          </a:p>
        </p:txBody>
      </p:sp>
      <p:sp>
        <p:nvSpPr>
          <p:cNvPr id="79" name="TextBox 78">
            <a:extLst>
              <a:ext uri="{FF2B5EF4-FFF2-40B4-BE49-F238E27FC236}">
                <a16:creationId xmlns:a16="http://schemas.microsoft.com/office/drawing/2014/main" id="{AA76D3E7-4212-E94D-92D1-AFEF8F8C6F24}"/>
              </a:ext>
            </a:extLst>
          </p:cNvPr>
          <p:cNvSpPr txBox="1"/>
          <p:nvPr userDrawn="1"/>
        </p:nvSpPr>
        <p:spPr>
          <a:xfrm>
            <a:off x="11098439" y="6600949"/>
            <a:ext cx="936812" cy="215444"/>
          </a:xfrm>
          <a:prstGeom prst="rect">
            <a:avLst/>
          </a:prstGeom>
          <a:noFill/>
        </p:spPr>
        <p:txBody>
          <a:bodyPr wrap="square" rtlCol="0">
            <a:spAutoFit/>
          </a:bodyPr>
          <a:lstStyle/>
          <a:p>
            <a:pPr algn="r"/>
            <a:fld id="{A6F90559-FB90-B448-AA83-909C58136A79}" type="slidenum">
              <a:rPr lang="en-US" sz="800" smtClean="0">
                <a:solidFill>
                  <a:schemeClr val="bg1">
                    <a:lumMod val="75000"/>
                  </a:schemeClr>
                </a:solidFill>
                <a:latin typeface="Century Gothic" charset="0"/>
                <a:ea typeface="Century Gothic" charset="0"/>
                <a:cs typeface="Century Gothic" charset="0"/>
              </a:rPr>
              <a:t>‹#›</a:t>
            </a:fld>
            <a:endParaRPr lang="en-US" sz="800" dirty="0">
              <a:solidFill>
                <a:schemeClr val="bg1">
                  <a:lumMod val="75000"/>
                </a:schemeClr>
              </a:solidFill>
              <a:latin typeface="Century Gothic" charset="0"/>
              <a:ea typeface="Century Gothic" charset="0"/>
              <a:cs typeface="Century Gothic" charset="0"/>
            </a:endParaRPr>
          </a:p>
        </p:txBody>
      </p:sp>
      <p:pic>
        <p:nvPicPr>
          <p:cNvPr id="81" name="Graphic 80">
            <a:extLst>
              <a:ext uri="{FF2B5EF4-FFF2-40B4-BE49-F238E27FC236}">
                <a16:creationId xmlns:a16="http://schemas.microsoft.com/office/drawing/2014/main" id="{71CAF649-576A-7941-817D-0FC3F0A971A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2272" t="-14578" r="-29432" b="-18635"/>
          <a:stretch/>
        </p:blipFill>
        <p:spPr>
          <a:xfrm>
            <a:off x="10744203" y="81502"/>
            <a:ext cx="1447799" cy="1023398"/>
          </a:xfrm>
          <a:prstGeom prst="rect">
            <a:avLst/>
          </a:prstGeom>
        </p:spPr>
      </p:pic>
      <p:pic>
        <p:nvPicPr>
          <p:cNvPr id="3" name="Graphic 2">
            <a:extLst>
              <a:ext uri="{FF2B5EF4-FFF2-40B4-BE49-F238E27FC236}">
                <a16:creationId xmlns:a16="http://schemas.microsoft.com/office/drawing/2014/main" id="{EF350572-6BB5-DF4D-BD31-7A42BFE6EB6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459" y="1413878"/>
            <a:ext cx="766119" cy="685800"/>
          </a:xfrm>
          <a:prstGeom prst="rect">
            <a:avLst/>
          </a:prstGeom>
        </p:spPr>
      </p:pic>
      <p:pic>
        <p:nvPicPr>
          <p:cNvPr id="5" name="Graphic 4">
            <a:extLst>
              <a:ext uri="{FF2B5EF4-FFF2-40B4-BE49-F238E27FC236}">
                <a16:creationId xmlns:a16="http://schemas.microsoft.com/office/drawing/2014/main" id="{2CE88E09-C67D-6448-AF74-F5A6F7CFD21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345447" y="1413878"/>
            <a:ext cx="692524" cy="685800"/>
          </a:xfrm>
          <a:prstGeom prst="rect">
            <a:avLst/>
          </a:prstGeom>
        </p:spPr>
      </p:pic>
      <p:pic>
        <p:nvPicPr>
          <p:cNvPr id="10" name="Graphic 9">
            <a:extLst>
              <a:ext uri="{FF2B5EF4-FFF2-40B4-BE49-F238E27FC236}">
                <a16:creationId xmlns:a16="http://schemas.microsoft.com/office/drawing/2014/main" id="{E761DA5C-B98F-5C42-8E48-B40FBBB6B41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143839" y="1413878"/>
            <a:ext cx="463063" cy="685800"/>
          </a:xfrm>
          <a:prstGeom prst="rect">
            <a:avLst/>
          </a:prstGeom>
        </p:spPr>
      </p:pic>
      <p:pic>
        <p:nvPicPr>
          <p:cNvPr id="59" name="Graphic 58">
            <a:extLst>
              <a:ext uri="{FF2B5EF4-FFF2-40B4-BE49-F238E27FC236}">
                <a16:creationId xmlns:a16="http://schemas.microsoft.com/office/drawing/2014/main" id="{D817D99C-0BFD-F54E-A042-0F4D1097704D}"/>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712769" y="1413878"/>
            <a:ext cx="685800" cy="685800"/>
          </a:xfrm>
          <a:prstGeom prst="rect">
            <a:avLst/>
          </a:prstGeom>
        </p:spPr>
      </p:pic>
      <p:pic>
        <p:nvPicPr>
          <p:cNvPr id="61" name="Graphic 60">
            <a:extLst>
              <a:ext uri="{FF2B5EF4-FFF2-40B4-BE49-F238E27FC236}">
                <a16:creationId xmlns:a16="http://schemas.microsoft.com/office/drawing/2014/main" id="{0DD7984D-9F9B-C746-8927-AE3728D7677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504440" y="1413878"/>
            <a:ext cx="425669" cy="685800"/>
          </a:xfrm>
          <a:prstGeom prst="rect">
            <a:avLst/>
          </a:prstGeom>
        </p:spPr>
      </p:pic>
      <p:pic>
        <p:nvPicPr>
          <p:cNvPr id="63" name="Graphic 62">
            <a:extLst>
              <a:ext uri="{FF2B5EF4-FFF2-40B4-BE49-F238E27FC236}">
                <a16:creationId xmlns:a16="http://schemas.microsoft.com/office/drawing/2014/main" id="{F58F845E-9C24-F545-A700-BE74DB4315A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809598" y="1413878"/>
            <a:ext cx="748145" cy="685800"/>
          </a:xfrm>
          <a:prstGeom prst="rect">
            <a:avLst/>
          </a:prstGeom>
        </p:spPr>
      </p:pic>
      <p:pic>
        <p:nvPicPr>
          <p:cNvPr id="69" name="Graphic 68">
            <a:extLst>
              <a:ext uri="{FF2B5EF4-FFF2-40B4-BE49-F238E27FC236}">
                <a16:creationId xmlns:a16="http://schemas.microsoft.com/office/drawing/2014/main" id="{2441FC81-1ED6-5E45-98E4-DB8A0D1CA73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4683308" y="5417351"/>
            <a:ext cx="732408" cy="685800"/>
          </a:xfrm>
          <a:prstGeom prst="rect">
            <a:avLst/>
          </a:prstGeom>
        </p:spPr>
      </p:pic>
      <p:pic>
        <p:nvPicPr>
          <p:cNvPr id="71" name="Graphic 70">
            <a:extLst>
              <a:ext uri="{FF2B5EF4-FFF2-40B4-BE49-F238E27FC236}">
                <a16:creationId xmlns:a16="http://schemas.microsoft.com/office/drawing/2014/main" id="{551B7CEB-CB1C-3F44-B326-10DEC3233B7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483753" y="5417351"/>
            <a:ext cx="918483" cy="685800"/>
          </a:xfrm>
          <a:prstGeom prst="rect">
            <a:avLst/>
          </a:prstGeom>
        </p:spPr>
      </p:pic>
      <p:pic>
        <p:nvPicPr>
          <p:cNvPr id="80" name="Graphic 79">
            <a:extLst>
              <a:ext uri="{FF2B5EF4-FFF2-40B4-BE49-F238E27FC236}">
                <a16:creationId xmlns:a16="http://schemas.microsoft.com/office/drawing/2014/main" id="{B07D01A8-3BB3-DF4D-B12F-458A619414B5}"/>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379022" y="2742995"/>
            <a:ext cx="954993" cy="685800"/>
          </a:xfrm>
          <a:prstGeom prst="rect">
            <a:avLst/>
          </a:prstGeom>
        </p:spPr>
      </p:pic>
      <p:pic>
        <p:nvPicPr>
          <p:cNvPr id="83" name="Graphic 82">
            <a:extLst>
              <a:ext uri="{FF2B5EF4-FFF2-40B4-BE49-F238E27FC236}">
                <a16:creationId xmlns:a16="http://schemas.microsoft.com/office/drawing/2014/main" id="{C95E0203-E4F6-0A46-BBFF-E269E55DA4B6}"/>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748116" y="2742995"/>
            <a:ext cx="284205" cy="685800"/>
          </a:xfrm>
          <a:prstGeom prst="rect">
            <a:avLst/>
          </a:prstGeom>
        </p:spPr>
      </p:pic>
      <p:pic>
        <p:nvPicPr>
          <p:cNvPr id="85" name="Graphic 84">
            <a:extLst>
              <a:ext uri="{FF2B5EF4-FFF2-40B4-BE49-F238E27FC236}">
                <a16:creationId xmlns:a16="http://schemas.microsoft.com/office/drawing/2014/main" id="{145D1424-1CEB-9045-A273-3ACD30F7DB6A}"/>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4446423" y="2742995"/>
            <a:ext cx="685800" cy="685800"/>
          </a:xfrm>
          <a:prstGeom prst="rect">
            <a:avLst/>
          </a:prstGeom>
        </p:spPr>
      </p:pic>
      <p:pic>
        <p:nvPicPr>
          <p:cNvPr id="87" name="Graphic 86">
            <a:extLst>
              <a:ext uri="{FF2B5EF4-FFF2-40B4-BE49-F238E27FC236}">
                <a16:creationId xmlns:a16="http://schemas.microsoft.com/office/drawing/2014/main" id="{3783EDBF-8244-2F4C-BE5C-4C9CCD6DE2B8}"/>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6546324" y="2742995"/>
            <a:ext cx="636373" cy="685800"/>
          </a:xfrm>
          <a:prstGeom prst="rect">
            <a:avLst/>
          </a:prstGeom>
        </p:spPr>
      </p:pic>
      <p:pic>
        <p:nvPicPr>
          <p:cNvPr id="91" name="Graphic 90">
            <a:extLst>
              <a:ext uri="{FF2B5EF4-FFF2-40B4-BE49-F238E27FC236}">
                <a16:creationId xmlns:a16="http://schemas.microsoft.com/office/drawing/2014/main" id="{AAAC9E91-46EC-774E-8081-1857CBC8177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8596800" y="2742995"/>
            <a:ext cx="789709" cy="685800"/>
          </a:xfrm>
          <a:prstGeom prst="rect">
            <a:avLst/>
          </a:prstGeom>
        </p:spPr>
      </p:pic>
      <p:pic>
        <p:nvPicPr>
          <p:cNvPr id="93" name="Graphic 92">
            <a:extLst>
              <a:ext uri="{FF2B5EF4-FFF2-40B4-BE49-F238E27FC236}">
                <a16:creationId xmlns:a16="http://schemas.microsoft.com/office/drawing/2014/main" id="{575A4CDD-1ED0-7D42-9C86-1D4BAC3FC930}"/>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0800611" y="2742995"/>
            <a:ext cx="766119" cy="685800"/>
          </a:xfrm>
          <a:prstGeom prst="rect">
            <a:avLst/>
          </a:prstGeom>
        </p:spPr>
      </p:pic>
      <p:pic>
        <p:nvPicPr>
          <p:cNvPr id="95" name="Graphic 94">
            <a:extLst>
              <a:ext uri="{FF2B5EF4-FFF2-40B4-BE49-F238E27FC236}">
                <a16:creationId xmlns:a16="http://schemas.microsoft.com/office/drawing/2014/main" id="{63B989D6-61D5-4A4B-A549-127049E22756}"/>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6696789" y="5490623"/>
            <a:ext cx="930875" cy="539265"/>
          </a:xfrm>
          <a:prstGeom prst="rect">
            <a:avLst/>
          </a:prstGeom>
        </p:spPr>
      </p:pic>
      <p:pic>
        <p:nvPicPr>
          <p:cNvPr id="97" name="Graphic 96">
            <a:extLst>
              <a:ext uri="{FF2B5EF4-FFF2-40B4-BE49-F238E27FC236}">
                <a16:creationId xmlns:a16="http://schemas.microsoft.com/office/drawing/2014/main" id="{220E7322-AB1A-2D4D-A812-3988A36D9E8E}"/>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10900778" y="5417351"/>
            <a:ext cx="565785" cy="685800"/>
          </a:xfrm>
          <a:prstGeom prst="rect">
            <a:avLst/>
          </a:prstGeom>
        </p:spPr>
      </p:pic>
      <p:pic>
        <p:nvPicPr>
          <p:cNvPr id="99" name="Graphic 98">
            <a:extLst>
              <a:ext uri="{FF2B5EF4-FFF2-40B4-BE49-F238E27FC236}">
                <a16:creationId xmlns:a16="http://schemas.microsoft.com/office/drawing/2014/main" id="{9364E155-3AE7-084C-8095-2745D937B880}"/>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8822622" y="4063242"/>
            <a:ext cx="756303" cy="685800"/>
          </a:xfrm>
          <a:prstGeom prst="rect">
            <a:avLst/>
          </a:prstGeom>
        </p:spPr>
      </p:pic>
      <p:pic>
        <p:nvPicPr>
          <p:cNvPr id="103" name="Graphic 102">
            <a:extLst>
              <a:ext uri="{FF2B5EF4-FFF2-40B4-BE49-F238E27FC236}">
                <a16:creationId xmlns:a16="http://schemas.microsoft.com/office/drawing/2014/main" id="{916A8327-C127-E74C-AF04-6819BE5D4596}"/>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6459396" y="4063242"/>
            <a:ext cx="1071563" cy="685800"/>
          </a:xfrm>
          <a:prstGeom prst="rect">
            <a:avLst/>
          </a:prstGeom>
        </p:spPr>
      </p:pic>
      <p:pic>
        <p:nvPicPr>
          <p:cNvPr id="105" name="Graphic 104">
            <a:extLst>
              <a:ext uri="{FF2B5EF4-FFF2-40B4-BE49-F238E27FC236}">
                <a16:creationId xmlns:a16="http://schemas.microsoft.com/office/drawing/2014/main" id="{4276E66B-801E-B546-9EAB-35050564EA91}"/>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510353" y="5417351"/>
            <a:ext cx="692331" cy="685800"/>
          </a:xfrm>
          <a:prstGeom prst="rect">
            <a:avLst/>
          </a:prstGeom>
        </p:spPr>
      </p:pic>
      <p:pic>
        <p:nvPicPr>
          <p:cNvPr id="107" name="Graphic 106">
            <a:extLst>
              <a:ext uri="{FF2B5EF4-FFF2-40B4-BE49-F238E27FC236}">
                <a16:creationId xmlns:a16="http://schemas.microsoft.com/office/drawing/2014/main" id="{0A0B5D7F-1ECF-984C-AEF0-644A596BD693}"/>
              </a:ext>
            </a:extLst>
          </p:cNvPr>
          <p:cNvPicPr>
            <a:picLocks noChangeAspect="1"/>
          </p:cNvPicPr>
          <p:nvPr userDrawn="1"/>
        </p:nvPicPr>
        <p:blipFill>
          <a:blip r:embed="rId42">
            <a:extLst>
              <a:ext uri="{96DAC541-7B7A-43D3-8B79-37D633B846F1}">
                <asvg:svgBlip xmlns:asvg="http://schemas.microsoft.com/office/drawing/2016/SVG/main" r:embed="rId43"/>
              </a:ext>
            </a:extLst>
          </a:blip>
          <a:stretch>
            <a:fillRect/>
          </a:stretch>
        </p:blipFill>
        <p:spPr>
          <a:xfrm>
            <a:off x="4543716" y="4063242"/>
            <a:ext cx="624016" cy="685800"/>
          </a:xfrm>
          <a:prstGeom prst="rect">
            <a:avLst/>
          </a:prstGeom>
        </p:spPr>
      </p:pic>
      <p:pic>
        <p:nvPicPr>
          <p:cNvPr id="109" name="Graphic 108">
            <a:extLst>
              <a:ext uri="{FF2B5EF4-FFF2-40B4-BE49-F238E27FC236}">
                <a16:creationId xmlns:a16="http://schemas.microsoft.com/office/drawing/2014/main" id="{201B98AC-51CA-734A-A3A6-0FEE3259A36D}"/>
              </a:ext>
            </a:extLst>
          </p:cNvPr>
          <p:cNvPicPr>
            <a:picLocks noChangeAspect="1"/>
          </p:cNvPicPr>
          <p:nvPr userDrawn="1"/>
        </p:nvPicPr>
        <p:blipFill>
          <a:blip r:embed="rId44">
            <a:extLst>
              <a:ext uri="{96DAC541-7B7A-43D3-8B79-37D633B846F1}">
                <asvg:svgBlip xmlns:asvg="http://schemas.microsoft.com/office/drawing/2016/SVG/main" r:embed="rId45"/>
              </a:ext>
            </a:extLst>
          </a:blip>
          <a:stretch>
            <a:fillRect/>
          </a:stretch>
        </p:blipFill>
        <p:spPr>
          <a:xfrm>
            <a:off x="2443972" y="4105448"/>
            <a:ext cx="599173" cy="685800"/>
          </a:xfrm>
          <a:prstGeom prst="rect">
            <a:avLst/>
          </a:prstGeom>
        </p:spPr>
      </p:pic>
      <p:pic>
        <p:nvPicPr>
          <p:cNvPr id="111" name="Graphic 110">
            <a:extLst>
              <a:ext uri="{FF2B5EF4-FFF2-40B4-BE49-F238E27FC236}">
                <a16:creationId xmlns:a16="http://schemas.microsoft.com/office/drawing/2014/main" id="{85FFAA57-D38D-5645-8E83-6E24D4B407FD}"/>
              </a:ext>
            </a:extLst>
          </p:cNvPr>
          <p:cNvPicPr>
            <a:picLocks noChangeAspect="1"/>
          </p:cNvPicPr>
          <p:nvPr userDrawn="1"/>
        </p:nvPicPr>
        <p:blipFill>
          <a:blip r:embed="rId46">
            <a:extLst>
              <a:ext uri="{96DAC541-7B7A-43D3-8B79-37D633B846F1}">
                <asvg:svgBlip xmlns:asvg="http://schemas.microsoft.com/office/drawing/2016/SVG/main" r:embed="rId47"/>
              </a:ext>
            </a:extLst>
          </a:blip>
          <a:stretch>
            <a:fillRect/>
          </a:stretch>
        </p:blipFill>
        <p:spPr>
          <a:xfrm>
            <a:off x="351816" y="4175309"/>
            <a:ext cx="1009405" cy="461666"/>
          </a:xfrm>
          <a:prstGeom prst="rect">
            <a:avLst/>
          </a:prstGeom>
        </p:spPr>
      </p:pic>
      <p:pic>
        <p:nvPicPr>
          <p:cNvPr id="113" name="Graphic 112">
            <a:extLst>
              <a:ext uri="{FF2B5EF4-FFF2-40B4-BE49-F238E27FC236}">
                <a16:creationId xmlns:a16="http://schemas.microsoft.com/office/drawing/2014/main" id="{2D757628-616B-3A48-B452-000600F23595}"/>
              </a:ext>
            </a:extLst>
          </p:cNvPr>
          <p:cNvPicPr>
            <a:picLocks noChangeAspect="1"/>
          </p:cNvPicPr>
          <p:nvPr userDrawn="1"/>
        </p:nvPicPr>
        <p:blipFill>
          <a:blip r:embed="rId48">
            <a:extLst>
              <a:ext uri="{96DAC541-7B7A-43D3-8B79-37D633B846F1}">
                <asvg:svgBlip xmlns:asvg="http://schemas.microsoft.com/office/drawing/2016/SVG/main" r:embed="rId49"/>
              </a:ext>
            </a:extLst>
          </a:blip>
          <a:stretch>
            <a:fillRect/>
          </a:stretch>
        </p:blipFill>
        <p:spPr>
          <a:xfrm>
            <a:off x="10870587" y="4063242"/>
            <a:ext cx="626165" cy="685800"/>
          </a:xfrm>
          <a:prstGeom prst="rect">
            <a:avLst/>
          </a:prstGeom>
        </p:spPr>
      </p:pic>
      <p:pic>
        <p:nvPicPr>
          <p:cNvPr id="115" name="Graphic 114">
            <a:extLst>
              <a:ext uri="{FF2B5EF4-FFF2-40B4-BE49-F238E27FC236}">
                <a16:creationId xmlns:a16="http://schemas.microsoft.com/office/drawing/2014/main" id="{E726414C-D121-A34E-900E-897E4994F533}"/>
              </a:ext>
            </a:extLst>
          </p:cNvPr>
          <p:cNvPicPr>
            <a:picLocks noChangeAspect="1"/>
          </p:cNvPicPr>
          <p:nvPr userDrawn="1"/>
        </p:nvPicPr>
        <p:blipFill>
          <a:blip r:embed="rId50">
            <a:extLst>
              <a:ext uri="{96DAC541-7B7A-43D3-8B79-37D633B846F1}">
                <asvg:svgBlip xmlns:asvg="http://schemas.microsoft.com/office/drawing/2016/SVG/main" r:embed="rId51"/>
              </a:ext>
            </a:extLst>
          </a:blip>
          <a:stretch>
            <a:fillRect/>
          </a:stretch>
        </p:blipFill>
        <p:spPr>
          <a:xfrm>
            <a:off x="9035978" y="1413878"/>
            <a:ext cx="667753" cy="685800"/>
          </a:xfrm>
          <a:prstGeom prst="rect">
            <a:avLst/>
          </a:prstGeom>
        </p:spPr>
      </p:pic>
      <p:pic>
        <p:nvPicPr>
          <p:cNvPr id="117" name="Graphic 116">
            <a:extLst>
              <a:ext uri="{FF2B5EF4-FFF2-40B4-BE49-F238E27FC236}">
                <a16:creationId xmlns:a16="http://schemas.microsoft.com/office/drawing/2014/main" id="{2D29B7E0-6D7E-694C-B178-83F4BE3A74FD}"/>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8908737" y="5417351"/>
            <a:ext cx="710967" cy="685800"/>
          </a:xfrm>
          <a:prstGeom prst="rect">
            <a:avLst/>
          </a:prstGeom>
        </p:spPr>
      </p:pic>
    </p:spTree>
    <p:extLst>
      <p:ext uri="{BB962C8B-B14F-4D97-AF65-F5344CB8AC3E}">
        <p14:creationId xmlns:p14="http://schemas.microsoft.com/office/powerpoint/2010/main" val="42602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CHECKERED BA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5D442F-172F-3C41-AD05-B37F63700711}"/>
              </a:ext>
            </a:extLst>
          </p:cNvPr>
          <p:cNvGrpSpPr/>
          <p:nvPr userDrawn="1"/>
        </p:nvGrpSpPr>
        <p:grpSpPr>
          <a:xfrm>
            <a:off x="430" y="2306805"/>
            <a:ext cx="12191572" cy="2096758"/>
            <a:chOff x="428" y="2306805"/>
            <a:chExt cx="12191572" cy="2096758"/>
          </a:xfrm>
        </p:grpSpPr>
        <p:sp>
          <p:nvSpPr>
            <p:cNvPr id="14" name="Rectangle 13">
              <a:extLst>
                <a:ext uri="{FF2B5EF4-FFF2-40B4-BE49-F238E27FC236}">
                  <a16:creationId xmlns:a16="http://schemas.microsoft.com/office/drawing/2014/main" id="{51EC5F9A-66A1-7F40-BE5D-EC051A833D2F}"/>
                </a:ext>
              </a:extLst>
            </p:cNvPr>
            <p:cNvSpPr/>
            <p:nvPr userDrawn="1"/>
          </p:nvSpPr>
          <p:spPr bwMode="auto">
            <a:xfrm>
              <a:off x="428" y="2306805"/>
              <a:ext cx="10130285" cy="2061488"/>
            </a:xfrm>
            <a:prstGeom prst="rect">
              <a:avLst/>
            </a:prstGeom>
            <a:solidFill>
              <a:schemeClr val="tx1"/>
            </a:solidFill>
            <a:ln w="254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dirty="0">
                <a:ln>
                  <a:noFill/>
                </a:ln>
                <a:solidFill>
                  <a:srgbClr val="000000"/>
                </a:solidFill>
                <a:effectLst/>
                <a:latin typeface="Century Gothic" panose="020B0502020202020204" pitchFamily="34" charset="0"/>
                <a:ea typeface="ヒラギノ角ゴ ProN W3" charset="0"/>
                <a:cs typeface="ヒラギノ角ゴ ProN W3" charset="0"/>
                <a:sym typeface="Gill Sans" charset="0"/>
              </a:endParaRPr>
            </a:p>
          </p:txBody>
        </p:sp>
        <p:pic>
          <p:nvPicPr>
            <p:cNvPr id="33" name="Graphic 32">
              <a:extLst>
                <a:ext uri="{FF2B5EF4-FFF2-40B4-BE49-F238E27FC236}">
                  <a16:creationId xmlns:a16="http://schemas.microsoft.com/office/drawing/2014/main" id="{0DFC40BF-5779-7E41-9DAD-907AF04A5C2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816" r="1"/>
            <a:stretch/>
          </p:blipFill>
          <p:spPr>
            <a:xfrm>
              <a:off x="10130713" y="2306805"/>
              <a:ext cx="2061287" cy="2096758"/>
            </a:xfrm>
            <a:prstGeom prst="rect">
              <a:avLst/>
            </a:prstGeom>
          </p:spPr>
        </p:pic>
      </p:grpSp>
      <p:sp>
        <p:nvSpPr>
          <p:cNvPr id="20" name="Text Placeholder 9">
            <a:extLst>
              <a:ext uri="{FF2B5EF4-FFF2-40B4-BE49-F238E27FC236}">
                <a16:creationId xmlns:a16="http://schemas.microsoft.com/office/drawing/2014/main" id="{71D23274-AE69-1648-8FB6-D491FCEBFCE5}"/>
              </a:ext>
            </a:extLst>
          </p:cNvPr>
          <p:cNvSpPr>
            <a:spLocks noGrp="1"/>
          </p:cNvSpPr>
          <p:nvPr>
            <p:ph type="body" sz="quarter" idx="11" hasCustomPrompt="1"/>
          </p:nvPr>
        </p:nvSpPr>
        <p:spPr>
          <a:xfrm>
            <a:off x="5065571" y="2439145"/>
            <a:ext cx="4683735" cy="1771395"/>
          </a:xfrm>
          <a:prstGeom prst="rect">
            <a:avLst/>
          </a:prstGeom>
        </p:spPr>
        <p:txBody>
          <a:bodyPr/>
          <a:lstStyle>
            <a:lvl1pPr marL="0" indent="0">
              <a:lnSpc>
                <a:spcPct val="100000"/>
              </a:lnSpc>
              <a:spcBef>
                <a:spcPts val="0"/>
              </a:spcBef>
              <a:buNone/>
              <a:defRPr sz="2400">
                <a:solidFill>
                  <a:schemeClr val="bg1"/>
                </a:solidFill>
                <a:latin typeface="Century Gothic" charset="0"/>
                <a:ea typeface="Century Gothic" charset="0"/>
                <a:cs typeface="Century Gothic" charset="0"/>
              </a:defRPr>
            </a:lvl1pPr>
          </a:lstStyle>
          <a:p>
            <a:r>
              <a:rPr lang="en-US" dirty="0"/>
              <a:t>Click to edit title</a:t>
            </a:r>
          </a:p>
        </p:txBody>
      </p:sp>
      <p:sp>
        <p:nvSpPr>
          <p:cNvPr id="21" name="Text Placeholder 9">
            <a:extLst>
              <a:ext uri="{FF2B5EF4-FFF2-40B4-BE49-F238E27FC236}">
                <a16:creationId xmlns:a16="http://schemas.microsoft.com/office/drawing/2014/main" id="{32BCCDB4-8030-D346-8E65-E91F20996E6A}"/>
              </a:ext>
            </a:extLst>
          </p:cNvPr>
          <p:cNvSpPr>
            <a:spLocks noGrp="1"/>
          </p:cNvSpPr>
          <p:nvPr>
            <p:ph type="body" sz="quarter" idx="12" hasCustomPrompt="1"/>
          </p:nvPr>
        </p:nvSpPr>
        <p:spPr>
          <a:xfrm>
            <a:off x="5065569" y="4426974"/>
            <a:ext cx="5024795" cy="786093"/>
          </a:xfrm>
          <a:prstGeom prst="rect">
            <a:avLst/>
          </a:prstGeom>
        </p:spPr>
        <p:txBody>
          <a:bodyPr/>
          <a:lstStyle>
            <a:lvl1pPr marL="0" indent="0">
              <a:lnSpc>
                <a:spcPct val="100000"/>
              </a:lnSpc>
              <a:spcBef>
                <a:spcPts val="0"/>
              </a:spcBef>
              <a:buNone/>
              <a:defRPr sz="2200" b="1" i="1">
                <a:solidFill>
                  <a:schemeClr val="tx1"/>
                </a:solidFill>
                <a:latin typeface="Century Gothic" charset="0"/>
                <a:ea typeface="Century Gothic" charset="0"/>
                <a:cs typeface="Century Gothic" charset="0"/>
              </a:defRPr>
            </a:lvl1pPr>
          </a:lstStyle>
          <a:p>
            <a:r>
              <a:rPr lang="en-US" dirty="0"/>
              <a:t>CLICK TO EDIT TITLE</a:t>
            </a:r>
          </a:p>
        </p:txBody>
      </p:sp>
      <p:pic>
        <p:nvPicPr>
          <p:cNvPr id="13" name="Graphic 12">
            <a:extLst>
              <a:ext uri="{FF2B5EF4-FFF2-40B4-BE49-F238E27FC236}">
                <a16:creationId xmlns:a16="http://schemas.microsoft.com/office/drawing/2014/main" id="{6203A11A-6A60-964D-A946-8DF94D78B8C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3" y="81502"/>
            <a:ext cx="1447799" cy="1023398"/>
          </a:xfrm>
          <a:prstGeom prst="rect">
            <a:avLst/>
          </a:prstGeom>
        </p:spPr>
      </p:pic>
      <p:sp>
        <p:nvSpPr>
          <p:cNvPr id="12" name="TextBox 11">
            <a:extLst>
              <a:ext uri="{FF2B5EF4-FFF2-40B4-BE49-F238E27FC236}">
                <a16:creationId xmlns:a16="http://schemas.microsoft.com/office/drawing/2014/main" id="{38B92675-7E0D-1D46-8F6C-8179CBAC90FC}"/>
              </a:ext>
            </a:extLst>
          </p:cNvPr>
          <p:cNvSpPr txBox="1"/>
          <p:nvPr userDrawn="1"/>
        </p:nvSpPr>
        <p:spPr>
          <a:xfrm>
            <a:off x="8519883"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5" name="Picture 14">
            <a:extLst>
              <a:ext uri="{FF2B5EF4-FFF2-40B4-BE49-F238E27FC236}">
                <a16:creationId xmlns:a16="http://schemas.microsoft.com/office/drawing/2014/main" id="{3471F07B-DA23-FB4A-BB76-67D627E21C87}"/>
              </a:ext>
            </a:extLst>
          </p:cNvPr>
          <p:cNvPicPr>
            <a:picLocks noChangeAspect="1"/>
          </p:cNvPicPr>
          <p:nvPr userDrawn="1"/>
        </p:nvPicPr>
        <p:blipFill rotWithShape="1">
          <a:blip r:embed="rId6"/>
          <a:srcRect l="7540" t="34"/>
          <a:stretch/>
        </p:blipFill>
        <p:spPr>
          <a:xfrm>
            <a:off x="2" y="6449587"/>
            <a:ext cx="4933841" cy="457045"/>
          </a:xfrm>
          <a:prstGeom prst="rect">
            <a:avLst/>
          </a:prstGeom>
        </p:spPr>
      </p:pic>
      <p:sp>
        <p:nvSpPr>
          <p:cNvPr id="16" name="Picture Placeholder 23">
            <a:extLst>
              <a:ext uri="{FF2B5EF4-FFF2-40B4-BE49-F238E27FC236}">
                <a16:creationId xmlns:a16="http://schemas.microsoft.com/office/drawing/2014/main" id="{B70D7A28-7679-9D40-A33F-884D2A03C723}"/>
              </a:ext>
            </a:extLst>
          </p:cNvPr>
          <p:cNvSpPr>
            <a:spLocks noGrp="1"/>
          </p:cNvSpPr>
          <p:nvPr>
            <p:ph type="pic" sz="quarter" idx="10"/>
          </p:nvPr>
        </p:nvSpPr>
        <p:spPr>
          <a:xfrm>
            <a:off x="501445" y="-1"/>
            <a:ext cx="4430595" cy="6329509"/>
          </a:xfrm>
          <a:custGeom>
            <a:avLst/>
            <a:gdLst>
              <a:gd name="connsiteX0" fmla="*/ 0 w 3600400"/>
              <a:gd name="connsiteY0" fmla="*/ 0 h 5143500"/>
              <a:gd name="connsiteX1" fmla="*/ 3600400 w 3600400"/>
              <a:gd name="connsiteY1" fmla="*/ 0 h 5143500"/>
              <a:gd name="connsiteX2" fmla="*/ 3600400 w 3600400"/>
              <a:gd name="connsiteY2" fmla="*/ 5143500 h 5143500"/>
              <a:gd name="connsiteX3" fmla="*/ 0 w 36004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0400" h="5143500">
                <a:moveTo>
                  <a:pt x="0" y="0"/>
                </a:moveTo>
                <a:lnTo>
                  <a:pt x="3600400" y="0"/>
                </a:lnTo>
                <a:lnTo>
                  <a:pt x="3600400" y="5143500"/>
                </a:lnTo>
                <a:lnTo>
                  <a:pt x="0" y="5143500"/>
                </a:lnTo>
                <a:close/>
              </a:path>
            </a:pathLst>
          </a:custGeom>
        </p:spPr>
        <p:txBody>
          <a:bodyPr/>
          <a:lstStyle>
            <a:lvl1pPr marL="0" indent="0">
              <a:buNone/>
              <a:defRPr sz="2000" b="0" i="0">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717409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CE FLAG">
    <p:spTree>
      <p:nvGrpSpPr>
        <p:cNvPr id="1" name=""/>
        <p:cNvGrpSpPr/>
        <p:nvPr/>
      </p:nvGrpSpPr>
      <p:grpSpPr>
        <a:xfrm>
          <a:off x="0" y="0"/>
          <a:ext cx="0" cy="0"/>
          <a:chOff x="0" y="0"/>
          <a:chExt cx="0" cy="0"/>
        </a:xfrm>
      </p:grpSpPr>
      <p:pic>
        <p:nvPicPr>
          <p:cNvPr id="7" name="Picture 6" descr="A black and white checkered wall&#10;&#10;Description automatically generated with medium confidence">
            <a:extLst>
              <a:ext uri="{FF2B5EF4-FFF2-40B4-BE49-F238E27FC236}">
                <a16:creationId xmlns:a16="http://schemas.microsoft.com/office/drawing/2014/main" id="{B09244D2-1368-9144-90C6-F07E339B50B5}"/>
              </a:ext>
            </a:extLst>
          </p:cNvPr>
          <p:cNvPicPr>
            <a:picLocks noChangeAspect="1"/>
          </p:cNvPicPr>
          <p:nvPr userDrawn="1"/>
        </p:nvPicPr>
        <p:blipFill rotWithShape="1">
          <a:blip r:embed="rId2"/>
          <a:srcRect b="35627"/>
          <a:stretch/>
        </p:blipFill>
        <p:spPr>
          <a:xfrm>
            <a:off x="0" y="0"/>
            <a:ext cx="12192000" cy="4414684"/>
          </a:xfrm>
          <a:prstGeom prst="rect">
            <a:avLst/>
          </a:prstGeom>
        </p:spPr>
      </p:pic>
      <p:sp>
        <p:nvSpPr>
          <p:cNvPr id="8" name="Text Placeholder 9">
            <a:extLst>
              <a:ext uri="{FF2B5EF4-FFF2-40B4-BE49-F238E27FC236}">
                <a16:creationId xmlns:a16="http://schemas.microsoft.com/office/drawing/2014/main" id="{4271948B-5586-6148-A9B9-F92E8ADA272D}"/>
              </a:ext>
            </a:extLst>
          </p:cNvPr>
          <p:cNvSpPr>
            <a:spLocks noGrp="1"/>
          </p:cNvSpPr>
          <p:nvPr>
            <p:ph type="body" sz="quarter" idx="11" hasCustomPrompt="1"/>
          </p:nvPr>
        </p:nvSpPr>
        <p:spPr>
          <a:xfrm>
            <a:off x="425999" y="3846139"/>
            <a:ext cx="7616789" cy="1771395"/>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sp>
        <p:nvSpPr>
          <p:cNvPr id="11" name="Text Placeholder 9">
            <a:extLst>
              <a:ext uri="{FF2B5EF4-FFF2-40B4-BE49-F238E27FC236}">
                <a16:creationId xmlns:a16="http://schemas.microsoft.com/office/drawing/2014/main" id="{5C8E4BB3-318D-7142-98BE-F5A98C5ECF44}"/>
              </a:ext>
            </a:extLst>
          </p:cNvPr>
          <p:cNvSpPr>
            <a:spLocks noGrp="1"/>
          </p:cNvSpPr>
          <p:nvPr>
            <p:ph type="body" sz="quarter" idx="12" hasCustomPrompt="1"/>
          </p:nvPr>
        </p:nvSpPr>
        <p:spPr>
          <a:xfrm>
            <a:off x="425999" y="2788949"/>
            <a:ext cx="7616789"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pic>
        <p:nvPicPr>
          <p:cNvPr id="9" name="Graphic 8">
            <a:extLst>
              <a:ext uri="{FF2B5EF4-FFF2-40B4-BE49-F238E27FC236}">
                <a16:creationId xmlns:a16="http://schemas.microsoft.com/office/drawing/2014/main" id="{7BF3DB9E-BC29-F64F-B897-83B2A3928BA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2" y="5617532"/>
            <a:ext cx="1447799" cy="1023398"/>
          </a:xfrm>
          <a:prstGeom prst="rect">
            <a:avLst/>
          </a:prstGeom>
        </p:spPr>
      </p:pic>
      <p:sp>
        <p:nvSpPr>
          <p:cNvPr id="12" name="TextBox 11">
            <a:extLst>
              <a:ext uri="{FF2B5EF4-FFF2-40B4-BE49-F238E27FC236}">
                <a16:creationId xmlns:a16="http://schemas.microsoft.com/office/drawing/2014/main" id="{FB1C5B04-E67F-E64F-9350-E7DE53911A7E}"/>
              </a:ext>
            </a:extLst>
          </p:cNvPr>
          <p:cNvSpPr txBox="1"/>
          <p:nvPr userDrawn="1"/>
        </p:nvSpPr>
        <p:spPr>
          <a:xfrm>
            <a:off x="8519882"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3" name="Picture 12">
            <a:extLst>
              <a:ext uri="{FF2B5EF4-FFF2-40B4-BE49-F238E27FC236}">
                <a16:creationId xmlns:a16="http://schemas.microsoft.com/office/drawing/2014/main" id="{C50649C0-DFE0-C247-BCBB-022018AEE928}"/>
              </a:ext>
            </a:extLst>
          </p:cNvPr>
          <p:cNvPicPr>
            <a:picLocks noChangeAspect="1"/>
          </p:cNvPicPr>
          <p:nvPr userDrawn="1"/>
        </p:nvPicPr>
        <p:blipFill rotWithShape="1">
          <a:blip r:embed="rId5"/>
          <a:srcRect l="7540" t="34"/>
          <a:stretch/>
        </p:blipFill>
        <p:spPr>
          <a:xfrm>
            <a:off x="1" y="6449585"/>
            <a:ext cx="4933841" cy="457045"/>
          </a:xfrm>
          <a:prstGeom prst="rect">
            <a:avLst/>
          </a:prstGeom>
        </p:spPr>
      </p:pic>
    </p:spTree>
    <p:extLst>
      <p:ext uri="{BB962C8B-B14F-4D97-AF65-F5344CB8AC3E}">
        <p14:creationId xmlns:p14="http://schemas.microsoft.com/office/powerpoint/2010/main" val="3906670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 FOOTER">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9AB4197E-828D-B549-AC7A-E9941539A066}"/>
              </a:ext>
            </a:extLst>
          </p:cNvPr>
          <p:cNvPicPr>
            <a:picLocks noChangeAspect="1"/>
          </p:cNvPicPr>
          <p:nvPr userDrawn="1"/>
        </p:nvPicPr>
        <p:blipFill rotWithShape="1">
          <a:blip r:embed="rId2"/>
          <a:srcRect t="87467"/>
          <a:stretch/>
        </p:blipFill>
        <p:spPr>
          <a:xfrm>
            <a:off x="0" y="5998464"/>
            <a:ext cx="12192000" cy="859536"/>
          </a:xfrm>
          <a:prstGeom prst="rect">
            <a:avLst/>
          </a:prstGeom>
        </p:spPr>
      </p:pic>
      <p:sp>
        <p:nvSpPr>
          <p:cNvPr id="12" name="TextBox 11">
            <a:extLst>
              <a:ext uri="{FF2B5EF4-FFF2-40B4-BE49-F238E27FC236}">
                <a16:creationId xmlns:a16="http://schemas.microsoft.com/office/drawing/2014/main" id="{EE2711EC-F2BB-E84E-AC18-14F0CAA57C46}"/>
              </a:ext>
            </a:extLst>
          </p:cNvPr>
          <p:cNvSpPr txBox="1"/>
          <p:nvPr userDrawn="1"/>
        </p:nvSpPr>
        <p:spPr>
          <a:xfrm>
            <a:off x="8580842" y="6354618"/>
            <a:ext cx="3672119" cy="215444"/>
          </a:xfrm>
          <a:prstGeom prst="rect">
            <a:avLst/>
          </a:prstGeom>
          <a:noFill/>
        </p:spPr>
        <p:txBody>
          <a:bodyPr wrap="square" rtlCol="0">
            <a:spAutoFit/>
          </a:bodyPr>
          <a:lstStyle/>
          <a:p>
            <a:r>
              <a:rPr lang="en-US" sz="800" dirty="0">
                <a:solidFill>
                  <a:schemeClr val="bg1">
                    <a:lumMod val="50000"/>
                  </a:schemeClr>
                </a:solidFill>
                <a:latin typeface="Century Gothic" panose="020B0502020202020204" pitchFamily="34" charset="0"/>
              </a:rPr>
              <a:t>Presentation is confidential. 2024©, Mike Mooney, All Rights Reserved.</a:t>
            </a:r>
          </a:p>
        </p:txBody>
      </p:sp>
      <p:pic>
        <p:nvPicPr>
          <p:cNvPr id="15" name="Picture 14">
            <a:extLst>
              <a:ext uri="{FF2B5EF4-FFF2-40B4-BE49-F238E27FC236}">
                <a16:creationId xmlns:a16="http://schemas.microsoft.com/office/drawing/2014/main" id="{A3B9326B-245E-AD43-A1F6-F5212972CD86}"/>
              </a:ext>
            </a:extLst>
          </p:cNvPr>
          <p:cNvPicPr>
            <a:picLocks noChangeAspect="1"/>
          </p:cNvPicPr>
          <p:nvPr userDrawn="1"/>
        </p:nvPicPr>
        <p:blipFill rotWithShape="1">
          <a:blip r:embed="rId3"/>
          <a:srcRect l="7540" t="34"/>
          <a:stretch/>
        </p:blipFill>
        <p:spPr>
          <a:xfrm>
            <a:off x="1" y="6272165"/>
            <a:ext cx="4933841" cy="457045"/>
          </a:xfrm>
          <a:prstGeom prst="rect">
            <a:avLst/>
          </a:prstGeom>
        </p:spPr>
      </p:pic>
      <p:sp>
        <p:nvSpPr>
          <p:cNvPr id="13" name="Text Placeholder 9">
            <a:extLst>
              <a:ext uri="{FF2B5EF4-FFF2-40B4-BE49-F238E27FC236}">
                <a16:creationId xmlns:a16="http://schemas.microsoft.com/office/drawing/2014/main" id="{80910AAA-60B0-0949-BFFB-157F798E8200}"/>
              </a:ext>
            </a:extLst>
          </p:cNvPr>
          <p:cNvSpPr>
            <a:spLocks noGrp="1"/>
          </p:cNvSpPr>
          <p:nvPr>
            <p:ph type="body" sz="quarter" idx="12" hasCustomPrompt="1"/>
          </p:nvPr>
        </p:nvSpPr>
        <p:spPr>
          <a:xfrm>
            <a:off x="299059" y="285611"/>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
        <p:nvSpPr>
          <p:cNvPr id="9" name="Text Placeholder 9">
            <a:extLst>
              <a:ext uri="{FF2B5EF4-FFF2-40B4-BE49-F238E27FC236}">
                <a16:creationId xmlns:a16="http://schemas.microsoft.com/office/drawing/2014/main" id="{FDBA38A2-28B0-8046-85BC-315C9410E319}"/>
              </a:ext>
            </a:extLst>
          </p:cNvPr>
          <p:cNvSpPr>
            <a:spLocks noGrp="1"/>
          </p:cNvSpPr>
          <p:nvPr>
            <p:ph type="body" sz="quarter" idx="11" hasCustomPrompt="1"/>
          </p:nvPr>
        </p:nvSpPr>
        <p:spPr>
          <a:xfrm>
            <a:off x="331088" y="1206255"/>
            <a:ext cx="11425483" cy="4681363"/>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pic>
        <p:nvPicPr>
          <p:cNvPr id="11" name="Graphic 10">
            <a:extLst>
              <a:ext uri="{FF2B5EF4-FFF2-40B4-BE49-F238E27FC236}">
                <a16:creationId xmlns:a16="http://schemas.microsoft.com/office/drawing/2014/main" id="{2CF172EE-C39E-7A4F-B601-CDCC0F8BD96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2" y="81502"/>
            <a:ext cx="1447799" cy="1023398"/>
          </a:xfrm>
          <a:prstGeom prst="rect">
            <a:avLst/>
          </a:prstGeom>
        </p:spPr>
      </p:pic>
    </p:spTree>
    <p:extLst>
      <p:ext uri="{BB962C8B-B14F-4D97-AF65-F5344CB8AC3E}">
        <p14:creationId xmlns:p14="http://schemas.microsoft.com/office/powerpoint/2010/main" val="136010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FOOTER">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49728394-F68C-FE4B-82C1-28516E982EB1}"/>
              </a:ext>
            </a:extLst>
          </p:cNvPr>
          <p:cNvPicPr>
            <a:picLocks noChangeAspect="1"/>
          </p:cNvPicPr>
          <p:nvPr userDrawn="1"/>
        </p:nvPicPr>
        <p:blipFill rotWithShape="1">
          <a:blip r:embed="rId2"/>
          <a:srcRect t="86923"/>
          <a:stretch/>
        </p:blipFill>
        <p:spPr>
          <a:xfrm>
            <a:off x="0" y="5961186"/>
            <a:ext cx="12192000" cy="896815"/>
          </a:xfrm>
          <a:prstGeom prst="rect">
            <a:avLst/>
          </a:prstGeom>
        </p:spPr>
      </p:pic>
      <p:sp>
        <p:nvSpPr>
          <p:cNvPr id="14" name="TextBox 13">
            <a:extLst>
              <a:ext uri="{FF2B5EF4-FFF2-40B4-BE49-F238E27FC236}">
                <a16:creationId xmlns:a16="http://schemas.microsoft.com/office/drawing/2014/main" id="{475492EA-380E-E149-BE2D-B12A6226994E}"/>
              </a:ext>
            </a:extLst>
          </p:cNvPr>
          <p:cNvSpPr txBox="1"/>
          <p:nvPr userDrawn="1"/>
        </p:nvSpPr>
        <p:spPr>
          <a:xfrm>
            <a:off x="8580842" y="6354618"/>
            <a:ext cx="3672119" cy="215444"/>
          </a:xfrm>
          <a:prstGeom prst="rect">
            <a:avLst/>
          </a:prstGeom>
          <a:noFill/>
        </p:spPr>
        <p:txBody>
          <a:bodyPr wrap="square" rtlCol="0">
            <a:spAutoFit/>
          </a:bodyPr>
          <a:lstStyle/>
          <a:p>
            <a:r>
              <a:rPr lang="en-US" sz="800" dirty="0">
                <a:solidFill>
                  <a:schemeClr val="bg1">
                    <a:lumMod val="50000"/>
                  </a:schemeClr>
                </a:solidFill>
                <a:latin typeface="Century Gothic" panose="020B0502020202020204" pitchFamily="34" charset="0"/>
              </a:rPr>
              <a:t>Presentation is confidential. 2024©, Mike Mooney, All Rights Reserved.</a:t>
            </a:r>
          </a:p>
        </p:txBody>
      </p:sp>
      <p:sp>
        <p:nvSpPr>
          <p:cNvPr id="10" name="Text Placeholder 9">
            <a:extLst>
              <a:ext uri="{FF2B5EF4-FFF2-40B4-BE49-F238E27FC236}">
                <a16:creationId xmlns:a16="http://schemas.microsoft.com/office/drawing/2014/main" id="{1829AD4A-F29F-B640-A392-91D3278AF795}"/>
              </a:ext>
            </a:extLst>
          </p:cNvPr>
          <p:cNvSpPr>
            <a:spLocks noGrp="1"/>
          </p:cNvSpPr>
          <p:nvPr>
            <p:ph type="body" sz="quarter" idx="11" hasCustomPrompt="1"/>
          </p:nvPr>
        </p:nvSpPr>
        <p:spPr>
          <a:xfrm>
            <a:off x="331088" y="1206255"/>
            <a:ext cx="11425483" cy="4681363"/>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sp>
        <p:nvSpPr>
          <p:cNvPr id="19" name="Text Placeholder 9">
            <a:extLst>
              <a:ext uri="{FF2B5EF4-FFF2-40B4-BE49-F238E27FC236}">
                <a16:creationId xmlns:a16="http://schemas.microsoft.com/office/drawing/2014/main" id="{ED2E49D4-67B0-8146-A437-6C00ABE451D4}"/>
              </a:ext>
            </a:extLst>
          </p:cNvPr>
          <p:cNvSpPr>
            <a:spLocks noGrp="1"/>
          </p:cNvSpPr>
          <p:nvPr>
            <p:ph type="body" sz="quarter" idx="12" hasCustomPrompt="1"/>
          </p:nvPr>
        </p:nvSpPr>
        <p:spPr>
          <a:xfrm>
            <a:off x="299059" y="285611"/>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pic>
        <p:nvPicPr>
          <p:cNvPr id="8" name="Graphic 7">
            <a:extLst>
              <a:ext uri="{FF2B5EF4-FFF2-40B4-BE49-F238E27FC236}">
                <a16:creationId xmlns:a16="http://schemas.microsoft.com/office/drawing/2014/main" id="{1CF008E9-4D59-AC43-8602-688C5624D3E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2" y="81502"/>
            <a:ext cx="1447799" cy="1023398"/>
          </a:xfrm>
          <a:prstGeom prst="rect">
            <a:avLst/>
          </a:prstGeom>
        </p:spPr>
      </p:pic>
      <p:pic>
        <p:nvPicPr>
          <p:cNvPr id="9" name="Picture 8">
            <a:extLst>
              <a:ext uri="{FF2B5EF4-FFF2-40B4-BE49-F238E27FC236}">
                <a16:creationId xmlns:a16="http://schemas.microsoft.com/office/drawing/2014/main" id="{DD940B4C-7062-714B-BBC6-67B669FC7F67}"/>
              </a:ext>
            </a:extLst>
          </p:cNvPr>
          <p:cNvPicPr>
            <a:picLocks noChangeAspect="1"/>
          </p:cNvPicPr>
          <p:nvPr userDrawn="1"/>
        </p:nvPicPr>
        <p:blipFill rotWithShape="1">
          <a:blip r:embed="rId5"/>
          <a:srcRect l="7540" t="34"/>
          <a:stretch/>
        </p:blipFill>
        <p:spPr>
          <a:xfrm>
            <a:off x="1" y="6272165"/>
            <a:ext cx="4933841" cy="457045"/>
          </a:xfrm>
          <a:prstGeom prst="rect">
            <a:avLst/>
          </a:prstGeom>
        </p:spPr>
      </p:pic>
    </p:spTree>
    <p:extLst>
      <p:ext uri="{BB962C8B-B14F-4D97-AF65-F5344CB8AC3E}">
        <p14:creationId xmlns:p14="http://schemas.microsoft.com/office/powerpoint/2010/main" val="2260346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 FOOTER IMAGE INSERT ">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9AB4197E-828D-B549-AC7A-E9941539A066}"/>
              </a:ext>
            </a:extLst>
          </p:cNvPr>
          <p:cNvPicPr>
            <a:picLocks noChangeAspect="1"/>
          </p:cNvPicPr>
          <p:nvPr userDrawn="1"/>
        </p:nvPicPr>
        <p:blipFill rotWithShape="1">
          <a:blip r:embed="rId2"/>
          <a:srcRect t="87467"/>
          <a:stretch/>
        </p:blipFill>
        <p:spPr>
          <a:xfrm>
            <a:off x="0" y="5998464"/>
            <a:ext cx="12192000" cy="859536"/>
          </a:xfrm>
          <a:prstGeom prst="rect">
            <a:avLst/>
          </a:prstGeom>
        </p:spPr>
      </p:pic>
      <p:sp>
        <p:nvSpPr>
          <p:cNvPr id="12" name="TextBox 11">
            <a:extLst>
              <a:ext uri="{FF2B5EF4-FFF2-40B4-BE49-F238E27FC236}">
                <a16:creationId xmlns:a16="http://schemas.microsoft.com/office/drawing/2014/main" id="{EE2711EC-F2BB-E84E-AC18-14F0CAA57C46}"/>
              </a:ext>
            </a:extLst>
          </p:cNvPr>
          <p:cNvSpPr txBox="1"/>
          <p:nvPr userDrawn="1"/>
        </p:nvSpPr>
        <p:spPr>
          <a:xfrm>
            <a:off x="8580842" y="6354618"/>
            <a:ext cx="3672119" cy="215444"/>
          </a:xfrm>
          <a:prstGeom prst="rect">
            <a:avLst/>
          </a:prstGeom>
          <a:noFill/>
        </p:spPr>
        <p:txBody>
          <a:bodyPr wrap="square" rtlCol="0">
            <a:spAutoFit/>
          </a:bodyPr>
          <a:lstStyle/>
          <a:p>
            <a:r>
              <a:rPr lang="en-US" sz="800" dirty="0">
                <a:solidFill>
                  <a:schemeClr val="bg1">
                    <a:lumMod val="50000"/>
                  </a:schemeClr>
                </a:solidFill>
                <a:latin typeface="Century Gothic" panose="020B0502020202020204" pitchFamily="34" charset="0"/>
              </a:rPr>
              <a:t>Presentation is confidential. 2024©, Mike Mooney, All Rights Reserved.</a:t>
            </a:r>
          </a:p>
        </p:txBody>
      </p:sp>
      <p:pic>
        <p:nvPicPr>
          <p:cNvPr id="15" name="Picture 14">
            <a:extLst>
              <a:ext uri="{FF2B5EF4-FFF2-40B4-BE49-F238E27FC236}">
                <a16:creationId xmlns:a16="http://schemas.microsoft.com/office/drawing/2014/main" id="{A3B9326B-245E-AD43-A1F6-F5212972CD86}"/>
              </a:ext>
            </a:extLst>
          </p:cNvPr>
          <p:cNvPicPr>
            <a:picLocks noChangeAspect="1"/>
          </p:cNvPicPr>
          <p:nvPr userDrawn="1"/>
        </p:nvPicPr>
        <p:blipFill rotWithShape="1">
          <a:blip r:embed="rId3"/>
          <a:srcRect l="7540" t="34"/>
          <a:stretch/>
        </p:blipFill>
        <p:spPr>
          <a:xfrm>
            <a:off x="1" y="6272165"/>
            <a:ext cx="4933841" cy="457045"/>
          </a:xfrm>
          <a:prstGeom prst="rect">
            <a:avLst/>
          </a:prstGeom>
        </p:spPr>
      </p:pic>
      <p:pic>
        <p:nvPicPr>
          <p:cNvPr id="11" name="Graphic 10">
            <a:extLst>
              <a:ext uri="{FF2B5EF4-FFF2-40B4-BE49-F238E27FC236}">
                <a16:creationId xmlns:a16="http://schemas.microsoft.com/office/drawing/2014/main" id="{33BFA9C7-CF9F-4A4F-8AEB-A619E0E15C7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2" y="81502"/>
            <a:ext cx="1447799" cy="1023398"/>
          </a:xfrm>
          <a:prstGeom prst="rect">
            <a:avLst/>
          </a:prstGeom>
        </p:spPr>
      </p:pic>
      <p:sp>
        <p:nvSpPr>
          <p:cNvPr id="16" name="Text Placeholder 9">
            <a:extLst>
              <a:ext uri="{FF2B5EF4-FFF2-40B4-BE49-F238E27FC236}">
                <a16:creationId xmlns:a16="http://schemas.microsoft.com/office/drawing/2014/main" id="{1E6FA7A2-2168-334C-9254-E4342ECC7823}"/>
              </a:ext>
            </a:extLst>
          </p:cNvPr>
          <p:cNvSpPr>
            <a:spLocks noGrp="1"/>
          </p:cNvSpPr>
          <p:nvPr>
            <p:ph type="body" sz="quarter" idx="12" hasCustomPrompt="1"/>
          </p:nvPr>
        </p:nvSpPr>
        <p:spPr>
          <a:xfrm>
            <a:off x="299059" y="285611"/>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
        <p:nvSpPr>
          <p:cNvPr id="13" name="Picture Placeholder 23">
            <a:extLst>
              <a:ext uri="{FF2B5EF4-FFF2-40B4-BE49-F238E27FC236}">
                <a16:creationId xmlns:a16="http://schemas.microsoft.com/office/drawing/2014/main" id="{6B6B0FF5-8954-9842-B9B9-CAAE477B53D5}"/>
              </a:ext>
            </a:extLst>
          </p:cNvPr>
          <p:cNvSpPr>
            <a:spLocks noGrp="1"/>
          </p:cNvSpPr>
          <p:nvPr>
            <p:ph type="pic" sz="quarter" idx="13"/>
          </p:nvPr>
        </p:nvSpPr>
        <p:spPr>
          <a:xfrm>
            <a:off x="0" y="1787675"/>
            <a:ext cx="12192000" cy="3553761"/>
          </a:xfrm>
          <a:custGeom>
            <a:avLst/>
            <a:gdLst>
              <a:gd name="connsiteX0" fmla="*/ 0 w 3600400"/>
              <a:gd name="connsiteY0" fmla="*/ 0 h 5143500"/>
              <a:gd name="connsiteX1" fmla="*/ 3600400 w 3600400"/>
              <a:gd name="connsiteY1" fmla="*/ 0 h 5143500"/>
              <a:gd name="connsiteX2" fmla="*/ 3600400 w 3600400"/>
              <a:gd name="connsiteY2" fmla="*/ 5143500 h 5143500"/>
              <a:gd name="connsiteX3" fmla="*/ 0 w 36004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0400" h="5143500">
                <a:moveTo>
                  <a:pt x="0" y="0"/>
                </a:moveTo>
                <a:lnTo>
                  <a:pt x="3600400" y="0"/>
                </a:lnTo>
                <a:lnTo>
                  <a:pt x="3600400" y="5143500"/>
                </a:lnTo>
                <a:lnTo>
                  <a:pt x="0" y="5143500"/>
                </a:lnTo>
                <a:close/>
              </a:path>
            </a:pathLst>
          </a:custGeom>
        </p:spPr>
        <p:txBody>
          <a:bodyPr/>
          <a:lstStyle>
            <a:lvl1pPr marL="0" indent="0">
              <a:buNone/>
              <a:defRPr sz="2000" b="0" i="0">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757191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FOOTER IMAGE INSERT ">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49728394-F68C-FE4B-82C1-28516E982EB1}"/>
              </a:ext>
            </a:extLst>
          </p:cNvPr>
          <p:cNvPicPr>
            <a:picLocks noChangeAspect="1"/>
          </p:cNvPicPr>
          <p:nvPr userDrawn="1"/>
        </p:nvPicPr>
        <p:blipFill rotWithShape="1">
          <a:blip r:embed="rId2"/>
          <a:srcRect t="86923"/>
          <a:stretch/>
        </p:blipFill>
        <p:spPr>
          <a:xfrm>
            <a:off x="0" y="5961186"/>
            <a:ext cx="12192000" cy="896815"/>
          </a:xfrm>
          <a:prstGeom prst="rect">
            <a:avLst/>
          </a:prstGeom>
        </p:spPr>
      </p:pic>
      <p:sp>
        <p:nvSpPr>
          <p:cNvPr id="14" name="TextBox 13">
            <a:extLst>
              <a:ext uri="{FF2B5EF4-FFF2-40B4-BE49-F238E27FC236}">
                <a16:creationId xmlns:a16="http://schemas.microsoft.com/office/drawing/2014/main" id="{475492EA-380E-E149-BE2D-B12A6226994E}"/>
              </a:ext>
            </a:extLst>
          </p:cNvPr>
          <p:cNvSpPr txBox="1"/>
          <p:nvPr userDrawn="1"/>
        </p:nvSpPr>
        <p:spPr>
          <a:xfrm>
            <a:off x="8580842" y="6354618"/>
            <a:ext cx="3672119" cy="215444"/>
          </a:xfrm>
          <a:prstGeom prst="rect">
            <a:avLst/>
          </a:prstGeom>
          <a:noFill/>
        </p:spPr>
        <p:txBody>
          <a:bodyPr wrap="square" rtlCol="0">
            <a:spAutoFit/>
          </a:bodyPr>
          <a:lstStyle/>
          <a:p>
            <a:r>
              <a:rPr lang="en-US" sz="800" dirty="0">
                <a:solidFill>
                  <a:schemeClr val="bg1">
                    <a:lumMod val="50000"/>
                  </a:schemeClr>
                </a:solidFill>
                <a:latin typeface="Century Gothic" panose="020B0502020202020204" pitchFamily="34" charset="0"/>
              </a:rPr>
              <a:t>Presentation is confidential. 2024©, Mike Mooney, All Rights Reserved.</a:t>
            </a:r>
          </a:p>
        </p:txBody>
      </p:sp>
      <p:pic>
        <p:nvPicPr>
          <p:cNvPr id="11" name="Graphic 10">
            <a:extLst>
              <a:ext uri="{FF2B5EF4-FFF2-40B4-BE49-F238E27FC236}">
                <a16:creationId xmlns:a16="http://schemas.microsoft.com/office/drawing/2014/main" id="{00EAD988-6EA2-9D42-BD4D-B23064A199B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2" y="81502"/>
            <a:ext cx="1447799" cy="1023398"/>
          </a:xfrm>
          <a:prstGeom prst="rect">
            <a:avLst/>
          </a:prstGeom>
        </p:spPr>
      </p:pic>
      <p:pic>
        <p:nvPicPr>
          <p:cNvPr id="9" name="Picture 8">
            <a:extLst>
              <a:ext uri="{FF2B5EF4-FFF2-40B4-BE49-F238E27FC236}">
                <a16:creationId xmlns:a16="http://schemas.microsoft.com/office/drawing/2014/main" id="{F02F2C39-6C03-A74D-A938-886C30988767}"/>
              </a:ext>
            </a:extLst>
          </p:cNvPr>
          <p:cNvPicPr>
            <a:picLocks noChangeAspect="1"/>
          </p:cNvPicPr>
          <p:nvPr userDrawn="1"/>
        </p:nvPicPr>
        <p:blipFill rotWithShape="1">
          <a:blip r:embed="rId5"/>
          <a:srcRect l="7540" t="34"/>
          <a:stretch/>
        </p:blipFill>
        <p:spPr>
          <a:xfrm>
            <a:off x="1" y="6272165"/>
            <a:ext cx="4933841" cy="457045"/>
          </a:xfrm>
          <a:prstGeom prst="rect">
            <a:avLst/>
          </a:prstGeom>
        </p:spPr>
      </p:pic>
      <p:sp>
        <p:nvSpPr>
          <p:cNvPr id="12" name="Text Placeholder 9">
            <a:extLst>
              <a:ext uri="{FF2B5EF4-FFF2-40B4-BE49-F238E27FC236}">
                <a16:creationId xmlns:a16="http://schemas.microsoft.com/office/drawing/2014/main" id="{1D6637B5-D576-B249-BB58-B7E492E48457}"/>
              </a:ext>
            </a:extLst>
          </p:cNvPr>
          <p:cNvSpPr>
            <a:spLocks noGrp="1"/>
          </p:cNvSpPr>
          <p:nvPr>
            <p:ph type="body" sz="quarter" idx="12" hasCustomPrompt="1"/>
          </p:nvPr>
        </p:nvSpPr>
        <p:spPr>
          <a:xfrm>
            <a:off x="299059" y="285611"/>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
        <p:nvSpPr>
          <p:cNvPr id="10" name="Picture Placeholder 23">
            <a:extLst>
              <a:ext uri="{FF2B5EF4-FFF2-40B4-BE49-F238E27FC236}">
                <a16:creationId xmlns:a16="http://schemas.microsoft.com/office/drawing/2014/main" id="{DE165E87-3A15-CE46-80E6-DFFA7EDAEE74}"/>
              </a:ext>
            </a:extLst>
          </p:cNvPr>
          <p:cNvSpPr>
            <a:spLocks noGrp="1"/>
          </p:cNvSpPr>
          <p:nvPr>
            <p:ph type="pic" sz="quarter" idx="13"/>
          </p:nvPr>
        </p:nvSpPr>
        <p:spPr>
          <a:xfrm>
            <a:off x="0" y="1787675"/>
            <a:ext cx="12192000" cy="3553761"/>
          </a:xfrm>
          <a:custGeom>
            <a:avLst/>
            <a:gdLst>
              <a:gd name="connsiteX0" fmla="*/ 0 w 3600400"/>
              <a:gd name="connsiteY0" fmla="*/ 0 h 5143500"/>
              <a:gd name="connsiteX1" fmla="*/ 3600400 w 3600400"/>
              <a:gd name="connsiteY1" fmla="*/ 0 h 5143500"/>
              <a:gd name="connsiteX2" fmla="*/ 3600400 w 3600400"/>
              <a:gd name="connsiteY2" fmla="*/ 5143500 h 5143500"/>
              <a:gd name="connsiteX3" fmla="*/ 0 w 36004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0400" h="5143500">
                <a:moveTo>
                  <a:pt x="0" y="0"/>
                </a:moveTo>
                <a:lnTo>
                  <a:pt x="3600400" y="0"/>
                </a:lnTo>
                <a:lnTo>
                  <a:pt x="3600400" y="5143500"/>
                </a:lnTo>
                <a:lnTo>
                  <a:pt x="0" y="5143500"/>
                </a:lnTo>
                <a:close/>
              </a:path>
            </a:pathLst>
          </a:custGeom>
        </p:spPr>
        <p:txBody>
          <a:bodyPr/>
          <a:lstStyle>
            <a:lvl1pPr marL="0" indent="0">
              <a:buNone/>
              <a:defRPr sz="2000" b="0" i="0">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86203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 WINDOW">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98D111C5-2BE3-7D88-D59D-249F2392A05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D788D3B-B519-834E-BEA3-A53497B8FF0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3" y="81502"/>
            <a:ext cx="1447799" cy="1023398"/>
          </a:xfrm>
          <a:prstGeom prst="rect">
            <a:avLst/>
          </a:prstGeom>
        </p:spPr>
      </p:pic>
      <p:sp>
        <p:nvSpPr>
          <p:cNvPr id="13" name="TextBox 12">
            <a:extLst>
              <a:ext uri="{FF2B5EF4-FFF2-40B4-BE49-F238E27FC236}">
                <a16:creationId xmlns:a16="http://schemas.microsoft.com/office/drawing/2014/main" id="{76E23C32-F096-444A-A6F3-20516B3EB5ED}"/>
              </a:ext>
            </a:extLst>
          </p:cNvPr>
          <p:cNvSpPr txBox="1"/>
          <p:nvPr userDrawn="1"/>
        </p:nvSpPr>
        <p:spPr>
          <a:xfrm>
            <a:off x="8519883"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2024©, Mike Mooney, All Rights Reserved.</a:t>
            </a:r>
          </a:p>
        </p:txBody>
      </p:sp>
      <p:pic>
        <p:nvPicPr>
          <p:cNvPr id="15" name="Picture 14">
            <a:extLst>
              <a:ext uri="{FF2B5EF4-FFF2-40B4-BE49-F238E27FC236}">
                <a16:creationId xmlns:a16="http://schemas.microsoft.com/office/drawing/2014/main" id="{05C68354-0732-6340-A291-EA3F0FEE62B1}"/>
              </a:ext>
            </a:extLst>
          </p:cNvPr>
          <p:cNvPicPr>
            <a:picLocks noChangeAspect="1"/>
          </p:cNvPicPr>
          <p:nvPr userDrawn="1"/>
        </p:nvPicPr>
        <p:blipFill rotWithShape="1">
          <a:blip r:embed="rId5"/>
          <a:srcRect l="7540" t="34"/>
          <a:stretch/>
        </p:blipFill>
        <p:spPr>
          <a:xfrm>
            <a:off x="2" y="6449587"/>
            <a:ext cx="4933841" cy="457045"/>
          </a:xfrm>
          <a:prstGeom prst="rect">
            <a:avLst/>
          </a:prstGeom>
        </p:spPr>
      </p:pic>
      <p:sp>
        <p:nvSpPr>
          <p:cNvPr id="14" name="Text Placeholder 9">
            <a:extLst>
              <a:ext uri="{FF2B5EF4-FFF2-40B4-BE49-F238E27FC236}">
                <a16:creationId xmlns:a16="http://schemas.microsoft.com/office/drawing/2014/main" id="{A89F64AB-FE24-9F4A-801F-2B5AC59EFF0D}"/>
              </a:ext>
            </a:extLst>
          </p:cNvPr>
          <p:cNvSpPr>
            <a:spLocks noGrp="1"/>
          </p:cNvSpPr>
          <p:nvPr>
            <p:ph type="body" sz="quarter" idx="12" hasCustomPrompt="1"/>
          </p:nvPr>
        </p:nvSpPr>
        <p:spPr>
          <a:xfrm>
            <a:off x="299059" y="285613"/>
            <a:ext cx="9847056" cy="786093"/>
          </a:xfrm>
          <a:prstGeom prst="rect">
            <a:avLst/>
          </a:prstGeom>
        </p:spPr>
        <p:txBody>
          <a:bodyPr/>
          <a:lstStyle>
            <a:lvl1pPr marL="0" indent="0">
              <a:lnSpc>
                <a:spcPct val="100000"/>
              </a:lnSpc>
              <a:spcBef>
                <a:spcPts val="0"/>
              </a:spcBef>
              <a:buNone/>
              <a:defRPr sz="4800" b="1" spc="0">
                <a:solidFill>
                  <a:schemeClr val="tx1"/>
                </a:solidFill>
                <a:latin typeface="Century Gothic" charset="0"/>
                <a:ea typeface="Century Gothic" charset="0"/>
                <a:cs typeface="Century Gothic" charset="0"/>
              </a:defRPr>
            </a:lvl1pPr>
          </a:lstStyle>
          <a:p>
            <a:r>
              <a:rPr lang="en-US" dirty="0"/>
              <a:t>CLICK TO EDIT TITLE</a:t>
            </a:r>
          </a:p>
        </p:txBody>
      </p:sp>
      <p:sp>
        <p:nvSpPr>
          <p:cNvPr id="16" name="Text Placeholder 9">
            <a:extLst>
              <a:ext uri="{FF2B5EF4-FFF2-40B4-BE49-F238E27FC236}">
                <a16:creationId xmlns:a16="http://schemas.microsoft.com/office/drawing/2014/main" id="{41E0D392-4D12-CCE3-ACAC-C4CEFC26A422}"/>
              </a:ext>
            </a:extLst>
          </p:cNvPr>
          <p:cNvSpPr>
            <a:spLocks noGrp="1"/>
          </p:cNvSpPr>
          <p:nvPr>
            <p:ph type="body" sz="quarter" idx="11" hasCustomPrompt="1"/>
          </p:nvPr>
        </p:nvSpPr>
        <p:spPr>
          <a:xfrm>
            <a:off x="6096002" y="1933607"/>
            <a:ext cx="5840361" cy="2703170"/>
          </a:xfrm>
          <a:prstGeom prst="rect">
            <a:avLst/>
          </a:prstGeom>
        </p:spPr>
        <p:txBody>
          <a:bodyPr/>
          <a:lstStyle>
            <a:lvl1pPr marL="0" indent="0">
              <a:lnSpc>
                <a:spcPct val="100000"/>
              </a:lnSpc>
              <a:spcBef>
                <a:spcPts val="0"/>
              </a:spcBef>
              <a:buNone/>
              <a:defRPr sz="2800">
                <a:solidFill>
                  <a:schemeClr val="tx1"/>
                </a:solidFill>
                <a:latin typeface="Century Gothic" charset="0"/>
                <a:ea typeface="Century Gothic" charset="0"/>
                <a:cs typeface="Century Gothic" charset="0"/>
              </a:defRPr>
            </a:lvl1pPr>
          </a:lstStyle>
          <a:p>
            <a:r>
              <a:rPr lang="en-US" dirty="0"/>
              <a:t>Click to edit title</a:t>
            </a:r>
          </a:p>
        </p:txBody>
      </p:sp>
    </p:spTree>
    <p:extLst>
      <p:ext uri="{BB962C8B-B14F-4D97-AF65-F5344CB8AC3E}">
        <p14:creationId xmlns:p14="http://schemas.microsoft.com/office/powerpoint/2010/main" val="13049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824707"/>
      </p:ext>
    </p:extLst>
  </p:cSld>
  <p:clrMap bg1="lt1" tx1="dk1" bg2="lt2" tx2="dk2" accent1="accent1" accent2="accent2" accent3="accent3" accent4="accent4" accent5="accent5" accent6="accent6" hlink="hlink" folHlink="folHlink"/>
  <p:sldLayoutIdLst>
    <p:sldLayoutId id="2147483665" r:id="rId1"/>
    <p:sldLayoutId id="2147483655" r:id="rId2"/>
    <p:sldLayoutId id="2147483656" r:id="rId3"/>
    <p:sldLayoutId id="2147483649" r:id="rId4"/>
    <p:sldLayoutId id="2147483653" r:id="rId5"/>
    <p:sldLayoutId id="2147483673" r:id="rId6"/>
    <p:sldLayoutId id="2147483672" r:id="rId7"/>
    <p:sldLayoutId id="2147483657" r:id="rId8"/>
    <p:sldLayoutId id="2147483670" r:id="rId9"/>
    <p:sldLayoutId id="2147483671" r:id="rId10"/>
    <p:sldLayoutId id="2147483668" r:id="rId11"/>
    <p:sldLayoutId id="2147483659" r:id="rId12"/>
    <p:sldLayoutId id="2147483660" r:id="rId13"/>
    <p:sldLayoutId id="2147483663" r:id="rId14"/>
    <p:sldLayoutId id="2147483666" r:id="rId15"/>
    <p:sldLayoutId id="2147483664" r:id="rId16"/>
    <p:sldLayoutId id="2147483658" r:id="rId17"/>
    <p:sldLayoutId id="2147483667" r:id="rId18"/>
    <p:sldLayoutId id="2147483674" r:id="rId19"/>
    <p:sldLayoutId id="2147483651" r:id="rId20"/>
    <p:sldLayoutId id="2147483650" r:id="rId2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94.svg"/><Relationship Id="rId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svg"/></Relationships>
</file>

<file path=ppt/slides/_rels/slide1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8.jpg"/><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5.png"/><Relationship Id="rId4" Type="http://schemas.openxmlformats.org/officeDocument/2006/relationships/image" Target="../media/image9.svg"/></Relationships>
</file>

<file path=ppt/slides/_rels/slide2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9.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5.png"/><Relationship Id="rId2" Type="http://schemas.openxmlformats.org/officeDocument/2006/relationships/image" Target="../media/image111.png"/><Relationship Id="rId1" Type="http://schemas.openxmlformats.org/officeDocument/2006/relationships/slideLayout" Target="../slideLayouts/slideLayout18.xml"/><Relationship Id="rId6" Type="http://schemas.openxmlformats.org/officeDocument/2006/relationships/image" Target="../media/image112.png"/><Relationship Id="rId5" Type="http://schemas.openxmlformats.org/officeDocument/2006/relationships/image" Target="../media/image10.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114.png"/><Relationship Id="rId4" Type="http://schemas.openxmlformats.org/officeDocument/2006/relationships/image" Target="../media/image113.jpe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Mike@MikeMooney.com" TargetMode="External"/><Relationship Id="rId2" Type="http://schemas.openxmlformats.org/officeDocument/2006/relationships/image" Target="../media/image115.jpg"/><Relationship Id="rId1" Type="http://schemas.openxmlformats.org/officeDocument/2006/relationships/slideLayout" Target="../slideLayouts/slideLayout18.xml"/><Relationship Id="rId6" Type="http://schemas.openxmlformats.org/officeDocument/2006/relationships/hyperlink" Target="http://www.mikemooney.com/"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jpeg"/><Relationship Id="rId7"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81.png"/><Relationship Id="rId9" Type="http://schemas.openxmlformats.org/officeDocument/2006/relationships/image" Target="../media/image83.svg"/></Relationships>
</file>

<file path=ppt/slides/_rels/slide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4.png"/><Relationship Id="rId7" Type="http://schemas.openxmlformats.org/officeDocument/2006/relationships/image" Target="../media/image86.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85.png"/><Relationship Id="rId5" Type="http://schemas.openxmlformats.org/officeDocument/2006/relationships/image" Target="../media/image9.sv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id="{8AB4DBB5-DA36-8BB5-F33B-41C63874F157}"/>
              </a:ext>
            </a:extLst>
          </p:cNvPr>
          <p:cNvPicPr>
            <a:picLocks noChangeAspect="1"/>
          </p:cNvPicPr>
          <p:nvPr/>
        </p:nvPicPr>
        <p:blipFill>
          <a:blip r:embed="rId3"/>
          <a:stretch>
            <a:fillRect/>
          </a:stretch>
        </p:blipFill>
        <p:spPr>
          <a:xfrm>
            <a:off x="0" y="344185"/>
            <a:ext cx="5540001" cy="1473858"/>
          </a:xfrm>
          <a:prstGeom prst="rect">
            <a:avLst/>
          </a:prstGeom>
        </p:spPr>
      </p:pic>
    </p:spTree>
    <p:extLst>
      <p:ext uri="{BB962C8B-B14F-4D97-AF65-F5344CB8AC3E}">
        <p14:creationId xmlns:p14="http://schemas.microsoft.com/office/powerpoint/2010/main" val="1043000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10;&#10;Description automatically generated">
            <a:extLst>
              <a:ext uri="{FF2B5EF4-FFF2-40B4-BE49-F238E27FC236}">
                <a16:creationId xmlns:a16="http://schemas.microsoft.com/office/drawing/2014/main" id="{EAFB88CD-C7C6-1443-B995-5FACB6CB9B8D}"/>
              </a:ext>
            </a:extLst>
          </p:cNvPr>
          <p:cNvPicPr>
            <a:picLocks noChangeAspect="1"/>
          </p:cNvPicPr>
          <p:nvPr/>
        </p:nvPicPr>
        <p:blipFill rotWithShape="1">
          <a:blip r:embed="rId3"/>
          <a:srcRect l="-1" t="24242" r="6594" b="24242"/>
          <a:stretch/>
        </p:blipFill>
        <p:spPr>
          <a:xfrm>
            <a:off x="0" y="1620981"/>
            <a:ext cx="12192000" cy="3782291"/>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015A4F6-D6D4-F04F-A86E-6BA047989EB9}"/>
              </a:ext>
            </a:extLst>
          </p:cNvPr>
          <p:cNvPicPr>
            <a:picLocks noChangeAspect="1"/>
          </p:cNvPicPr>
          <p:nvPr/>
        </p:nvPicPr>
        <p:blipFill rotWithShape="1">
          <a:blip r:embed="rId4"/>
          <a:srcRect t="87467"/>
          <a:stretch/>
        </p:blipFill>
        <p:spPr>
          <a:xfrm>
            <a:off x="0" y="4589041"/>
            <a:ext cx="12192000" cy="859536"/>
          </a:xfrm>
          <a:prstGeom prst="rect">
            <a:avLst/>
          </a:prstGeom>
        </p:spPr>
      </p:pic>
      <p:sp>
        <p:nvSpPr>
          <p:cNvPr id="35" name="Text Placeholder 28">
            <a:extLst>
              <a:ext uri="{FF2B5EF4-FFF2-40B4-BE49-F238E27FC236}">
                <a16:creationId xmlns:a16="http://schemas.microsoft.com/office/drawing/2014/main" id="{D3BC3B94-74DE-F042-A175-72BDB8B84CF1}"/>
              </a:ext>
            </a:extLst>
          </p:cNvPr>
          <p:cNvSpPr txBox="1">
            <a:spLocks/>
          </p:cNvSpPr>
          <p:nvPr/>
        </p:nvSpPr>
        <p:spPr>
          <a:xfrm>
            <a:off x="8372793" y="2415825"/>
            <a:ext cx="3400107" cy="1657411"/>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4800" b="1" kern="1200" spc="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chemeClr val="bg1"/>
                </a:solidFill>
              </a:rPr>
              <a:t>400 MILE RACE?</a:t>
            </a:r>
          </a:p>
        </p:txBody>
      </p:sp>
      <p:pic>
        <p:nvPicPr>
          <p:cNvPr id="38" name="Graphic 37">
            <a:extLst>
              <a:ext uri="{FF2B5EF4-FFF2-40B4-BE49-F238E27FC236}">
                <a16:creationId xmlns:a16="http://schemas.microsoft.com/office/drawing/2014/main" id="{EAFAB8EE-6B67-7544-A1FC-0C02251B5330}"/>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1816" r="1" b="34224"/>
          <a:stretch/>
        </p:blipFill>
        <p:spPr>
          <a:xfrm rot="5400000" flipH="1">
            <a:off x="-316073" y="2294933"/>
            <a:ext cx="1910230" cy="1278084"/>
          </a:xfrm>
          <a:prstGeom prst="rect">
            <a:avLst/>
          </a:prstGeom>
        </p:spPr>
      </p:pic>
      <p:sp>
        <p:nvSpPr>
          <p:cNvPr id="2" name="Text Placeholder 5">
            <a:extLst>
              <a:ext uri="{FF2B5EF4-FFF2-40B4-BE49-F238E27FC236}">
                <a16:creationId xmlns:a16="http://schemas.microsoft.com/office/drawing/2014/main" id="{435E9709-635B-29C8-AF16-B9E3D91680B1}"/>
              </a:ext>
            </a:extLst>
          </p:cNvPr>
          <p:cNvSpPr txBox="1">
            <a:spLocks/>
          </p:cNvSpPr>
          <p:nvPr/>
        </p:nvSpPr>
        <p:spPr>
          <a:xfrm>
            <a:off x="391999" y="449745"/>
            <a:ext cx="6033185" cy="786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Century Gothic" panose="020B0502020202020204" pitchFamily="34" charset="0"/>
              </a:rPr>
              <a:t>HOW TEAMS FIND </a:t>
            </a:r>
            <a:r>
              <a:rPr lang="en-US" sz="4400" b="1" dirty="0">
                <a:solidFill>
                  <a:schemeClr val="accent2"/>
                </a:solidFill>
                <a:latin typeface="Century Gothic" panose="020B0502020202020204" pitchFamily="34" charset="0"/>
              </a:rPr>
              <a:t>1%</a:t>
            </a:r>
          </a:p>
        </p:txBody>
      </p:sp>
    </p:spTree>
    <p:extLst>
      <p:ext uri="{BB962C8B-B14F-4D97-AF65-F5344CB8AC3E}">
        <p14:creationId xmlns:p14="http://schemas.microsoft.com/office/powerpoint/2010/main" val="150387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1B6806F0-0571-0440-92BF-8512184277E0}"/>
              </a:ext>
            </a:extLst>
          </p:cNvPr>
          <p:cNvPicPr>
            <a:picLocks noChangeAspect="1"/>
          </p:cNvPicPr>
          <p:nvPr/>
        </p:nvPicPr>
        <p:blipFill rotWithShape="1">
          <a:blip r:embed="rId3"/>
          <a:srcRect l="10512" t="24848" b="24848"/>
          <a:stretch/>
        </p:blipFill>
        <p:spPr>
          <a:xfrm>
            <a:off x="0" y="1579419"/>
            <a:ext cx="12192000" cy="385502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7FD3AFD-0883-484B-9801-CA30B22D2588}"/>
              </a:ext>
            </a:extLst>
          </p:cNvPr>
          <p:cNvPicPr>
            <a:picLocks noChangeAspect="1"/>
          </p:cNvPicPr>
          <p:nvPr/>
        </p:nvPicPr>
        <p:blipFill rotWithShape="1">
          <a:blip r:embed="rId4"/>
          <a:srcRect t="87467"/>
          <a:stretch/>
        </p:blipFill>
        <p:spPr>
          <a:xfrm flipH="1">
            <a:off x="0" y="4599432"/>
            <a:ext cx="12192000" cy="859536"/>
          </a:xfrm>
          <a:prstGeom prst="rect">
            <a:avLst/>
          </a:prstGeom>
        </p:spPr>
      </p:pic>
      <p:sp>
        <p:nvSpPr>
          <p:cNvPr id="29" name="Text Placeholder 28">
            <a:extLst>
              <a:ext uri="{FF2B5EF4-FFF2-40B4-BE49-F238E27FC236}">
                <a16:creationId xmlns:a16="http://schemas.microsoft.com/office/drawing/2014/main" id="{501CBA98-DBF6-AD44-822C-6159189862A2}"/>
              </a:ext>
            </a:extLst>
          </p:cNvPr>
          <p:cNvSpPr>
            <a:spLocks noGrp="1"/>
          </p:cNvSpPr>
          <p:nvPr>
            <p:ph type="body" sz="quarter" idx="4294967295"/>
          </p:nvPr>
        </p:nvSpPr>
        <p:spPr>
          <a:xfrm>
            <a:off x="475706" y="2197618"/>
            <a:ext cx="4449588" cy="2188119"/>
          </a:xfrm>
          <a:prstGeom prst="rect">
            <a:avLst/>
          </a:prstGeom>
        </p:spPr>
        <p:txBody>
          <a:bodyPr/>
          <a:lstStyle/>
          <a:p>
            <a:pPr marL="0" indent="0">
              <a:buNone/>
            </a:pPr>
            <a:r>
              <a:rPr lang="en-US" sz="4800" b="1" dirty="0">
                <a:solidFill>
                  <a:schemeClr val="bg1"/>
                </a:solidFill>
                <a:latin typeface="Century Gothic" panose="020B0502020202020204" pitchFamily="34" charset="0"/>
              </a:rPr>
              <a:t>400 MILE PROCESS – EVERY LAP</a:t>
            </a:r>
          </a:p>
        </p:txBody>
      </p:sp>
      <p:pic>
        <p:nvPicPr>
          <p:cNvPr id="9" name="Graphic 8">
            <a:extLst>
              <a:ext uri="{FF2B5EF4-FFF2-40B4-BE49-F238E27FC236}">
                <a16:creationId xmlns:a16="http://schemas.microsoft.com/office/drawing/2014/main" id="{489045E5-4F82-9B48-82AA-41465036E24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1816" t="50000" r="1"/>
          <a:stretch/>
        </p:blipFill>
        <p:spPr>
          <a:xfrm rot="5400000" flipH="1">
            <a:off x="10751113" y="3453051"/>
            <a:ext cx="1910231" cy="971551"/>
          </a:xfrm>
          <a:prstGeom prst="rect">
            <a:avLst/>
          </a:prstGeom>
        </p:spPr>
      </p:pic>
      <p:sp>
        <p:nvSpPr>
          <p:cNvPr id="2" name="Text Placeholder 5">
            <a:extLst>
              <a:ext uri="{FF2B5EF4-FFF2-40B4-BE49-F238E27FC236}">
                <a16:creationId xmlns:a16="http://schemas.microsoft.com/office/drawing/2014/main" id="{93249F2D-057D-3A3D-124F-4C86A90F6CCD}"/>
              </a:ext>
            </a:extLst>
          </p:cNvPr>
          <p:cNvSpPr txBox="1">
            <a:spLocks/>
          </p:cNvSpPr>
          <p:nvPr/>
        </p:nvSpPr>
        <p:spPr>
          <a:xfrm>
            <a:off x="391999" y="449745"/>
            <a:ext cx="6033185" cy="786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Century Gothic" panose="020B0502020202020204" pitchFamily="34" charset="0"/>
              </a:rPr>
              <a:t>HOW TEAMS FIND </a:t>
            </a:r>
            <a:r>
              <a:rPr lang="en-US" sz="4400" b="1" dirty="0">
                <a:solidFill>
                  <a:schemeClr val="accent2"/>
                </a:solidFill>
                <a:latin typeface="Century Gothic" panose="020B0502020202020204" pitchFamily="34" charset="0"/>
              </a:rPr>
              <a:t>1%</a:t>
            </a:r>
          </a:p>
        </p:txBody>
      </p:sp>
    </p:spTree>
    <p:extLst>
      <p:ext uri="{BB962C8B-B14F-4D97-AF65-F5344CB8AC3E}">
        <p14:creationId xmlns:p14="http://schemas.microsoft.com/office/powerpoint/2010/main" val="207184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pointing at a graph&#10;&#10;Description automatically generated">
            <a:extLst>
              <a:ext uri="{FF2B5EF4-FFF2-40B4-BE49-F238E27FC236}">
                <a16:creationId xmlns:a16="http://schemas.microsoft.com/office/drawing/2014/main" id="{946F8FCB-ADB3-4581-A4C0-D35290DAE7E6}"/>
              </a:ext>
            </a:extLst>
          </p:cNvPr>
          <p:cNvPicPr>
            <a:picLocks noChangeAspect="1"/>
          </p:cNvPicPr>
          <p:nvPr/>
        </p:nvPicPr>
        <p:blipFill rotWithShape="1">
          <a:blip r:embed="rId3"/>
          <a:srcRect t="-3784" b="10387"/>
          <a:stretch/>
        </p:blipFill>
        <p:spPr>
          <a:xfrm>
            <a:off x="0" y="-289404"/>
            <a:ext cx="12192000" cy="6403125"/>
          </a:xfrm>
          <a:prstGeom prst="rect">
            <a:avLst/>
          </a:prstGeom>
        </p:spPr>
      </p:pic>
      <p:sp>
        <p:nvSpPr>
          <p:cNvPr id="7" name="Text Placeholder 6">
            <a:extLst>
              <a:ext uri="{FF2B5EF4-FFF2-40B4-BE49-F238E27FC236}">
                <a16:creationId xmlns:a16="http://schemas.microsoft.com/office/drawing/2014/main" id="{0FFA8E52-FE82-A3B5-4ADD-022ED8BD1D04}"/>
              </a:ext>
            </a:extLst>
          </p:cNvPr>
          <p:cNvSpPr>
            <a:spLocks noGrp="1"/>
          </p:cNvSpPr>
          <p:nvPr>
            <p:ph type="body" sz="quarter" idx="12"/>
          </p:nvPr>
        </p:nvSpPr>
        <p:spPr>
          <a:xfrm>
            <a:off x="2200940" y="2185182"/>
            <a:ext cx="4476307" cy="786093"/>
          </a:xfrm>
        </p:spPr>
        <p:txBody>
          <a:bodyPr/>
          <a:lstStyle/>
          <a:p>
            <a:pPr algn="ctr"/>
            <a:r>
              <a:rPr lang="en-US" dirty="0">
                <a:solidFill>
                  <a:schemeClr val="bg1"/>
                </a:solidFill>
              </a:rPr>
              <a:t>THE MYTH OF PROGRESS</a:t>
            </a:r>
          </a:p>
          <a:p>
            <a:pPr algn="ctr"/>
            <a:endParaRPr lang="en-US" dirty="0"/>
          </a:p>
        </p:txBody>
      </p:sp>
      <p:pic>
        <p:nvPicPr>
          <p:cNvPr id="10" name="Graphic 9">
            <a:extLst>
              <a:ext uri="{FF2B5EF4-FFF2-40B4-BE49-F238E27FC236}">
                <a16:creationId xmlns:a16="http://schemas.microsoft.com/office/drawing/2014/main" id="{3527AF53-82EC-1F86-479C-D5FCC242322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0" y="81502"/>
            <a:ext cx="1447799" cy="1023398"/>
          </a:xfrm>
          <a:prstGeom prst="rect">
            <a:avLst/>
          </a:prstGeom>
        </p:spPr>
      </p:pic>
    </p:spTree>
    <p:extLst>
      <p:ext uri="{BB962C8B-B14F-4D97-AF65-F5344CB8AC3E}">
        <p14:creationId xmlns:p14="http://schemas.microsoft.com/office/powerpoint/2010/main" val="363413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A person walking up a staircase&#10;&#10;Description automatically generated">
            <a:extLst>
              <a:ext uri="{FF2B5EF4-FFF2-40B4-BE49-F238E27FC236}">
                <a16:creationId xmlns:a16="http://schemas.microsoft.com/office/drawing/2014/main" id="{A8C31674-17D8-C482-4558-A9805D99B5C7}"/>
              </a:ext>
            </a:extLst>
          </p:cNvPr>
          <p:cNvPicPr>
            <a:picLocks noChangeAspect="1"/>
          </p:cNvPicPr>
          <p:nvPr/>
        </p:nvPicPr>
        <p:blipFill>
          <a:blip r:embed="rId3"/>
          <a:stretch>
            <a:fillRect/>
          </a:stretch>
        </p:blipFill>
        <p:spPr>
          <a:xfrm>
            <a:off x="0" y="1071"/>
            <a:ext cx="12192000" cy="6855857"/>
          </a:xfrm>
          <a:prstGeom prst="rect">
            <a:avLst/>
          </a:prstGeom>
        </p:spPr>
      </p:pic>
      <p:sp>
        <p:nvSpPr>
          <p:cNvPr id="34" name="Text Placeholder 33">
            <a:extLst>
              <a:ext uri="{FF2B5EF4-FFF2-40B4-BE49-F238E27FC236}">
                <a16:creationId xmlns:a16="http://schemas.microsoft.com/office/drawing/2014/main" id="{E114DD4D-D821-12EC-CC68-D940E2034DB0}"/>
              </a:ext>
            </a:extLst>
          </p:cNvPr>
          <p:cNvSpPr>
            <a:spLocks noGrp="1"/>
          </p:cNvSpPr>
          <p:nvPr>
            <p:ph type="body" sz="quarter" idx="12"/>
          </p:nvPr>
        </p:nvSpPr>
        <p:spPr>
          <a:xfrm>
            <a:off x="3156236" y="1891172"/>
            <a:ext cx="3826374" cy="786093"/>
          </a:xfrm>
        </p:spPr>
        <p:txBody>
          <a:bodyPr/>
          <a:lstStyle/>
          <a:p>
            <a:r>
              <a:rPr lang="en-US" dirty="0"/>
              <a:t>THE REALITY</a:t>
            </a:r>
          </a:p>
        </p:txBody>
      </p:sp>
      <p:pic>
        <p:nvPicPr>
          <p:cNvPr id="55" name="Graphic 54">
            <a:extLst>
              <a:ext uri="{FF2B5EF4-FFF2-40B4-BE49-F238E27FC236}">
                <a16:creationId xmlns:a16="http://schemas.microsoft.com/office/drawing/2014/main" id="{E1F24F43-159B-63C0-ABCE-80D3359C054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0" y="81502"/>
            <a:ext cx="1447799" cy="1023398"/>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83B4F69A-1414-80EB-44FE-4F5B303EB4CE}"/>
              </a:ext>
            </a:extLst>
          </p:cNvPr>
          <p:cNvPicPr>
            <a:picLocks noChangeAspect="1"/>
          </p:cNvPicPr>
          <p:nvPr/>
        </p:nvPicPr>
        <p:blipFill rotWithShape="1">
          <a:blip r:embed="rId6"/>
          <a:srcRect t="86923"/>
          <a:stretch/>
        </p:blipFill>
        <p:spPr>
          <a:xfrm>
            <a:off x="0" y="5961184"/>
            <a:ext cx="12192000" cy="896815"/>
          </a:xfrm>
          <a:prstGeom prst="rect">
            <a:avLst/>
          </a:prstGeom>
        </p:spPr>
      </p:pic>
      <p:sp>
        <p:nvSpPr>
          <p:cNvPr id="60" name="TextBox 59">
            <a:extLst>
              <a:ext uri="{FF2B5EF4-FFF2-40B4-BE49-F238E27FC236}">
                <a16:creationId xmlns:a16="http://schemas.microsoft.com/office/drawing/2014/main" id="{D1FB0D01-D5DA-94B4-7F88-7C9CDE47CB6F}"/>
              </a:ext>
            </a:extLst>
          </p:cNvPr>
          <p:cNvSpPr txBox="1"/>
          <p:nvPr/>
        </p:nvSpPr>
        <p:spPr>
          <a:xfrm>
            <a:off x="8580842" y="6354618"/>
            <a:ext cx="3672118" cy="215444"/>
          </a:xfrm>
          <a:prstGeom prst="rect">
            <a:avLst/>
          </a:prstGeom>
          <a:noFill/>
        </p:spPr>
        <p:txBody>
          <a:bodyPr wrap="square" rtlCol="0">
            <a:spAutoFit/>
          </a:bodyPr>
          <a:lstStyle/>
          <a:p>
            <a:r>
              <a:rPr lang="en-US" sz="800" dirty="0">
                <a:solidFill>
                  <a:schemeClr val="bg1">
                    <a:lumMod val="50000"/>
                  </a:schemeClr>
                </a:solidFill>
                <a:latin typeface="Century Gothic" panose="020B0502020202020204" pitchFamily="34" charset="0"/>
              </a:rPr>
              <a:t>Presentation is confidential. 2023©, Mike Mooney, All Rights Reserved.</a:t>
            </a:r>
          </a:p>
        </p:txBody>
      </p:sp>
      <p:pic>
        <p:nvPicPr>
          <p:cNvPr id="61" name="Picture 60">
            <a:extLst>
              <a:ext uri="{FF2B5EF4-FFF2-40B4-BE49-F238E27FC236}">
                <a16:creationId xmlns:a16="http://schemas.microsoft.com/office/drawing/2014/main" id="{7330EDC1-2189-4AD5-F472-D304BDDC42C2}"/>
              </a:ext>
            </a:extLst>
          </p:cNvPr>
          <p:cNvPicPr>
            <a:picLocks noChangeAspect="1"/>
          </p:cNvPicPr>
          <p:nvPr/>
        </p:nvPicPr>
        <p:blipFill rotWithShape="1">
          <a:blip r:embed="rId7"/>
          <a:srcRect l="7540" t="34"/>
          <a:stretch/>
        </p:blipFill>
        <p:spPr>
          <a:xfrm>
            <a:off x="1508760" y="6272163"/>
            <a:ext cx="4933841" cy="457045"/>
          </a:xfrm>
          <a:prstGeom prst="rect">
            <a:avLst/>
          </a:prstGeom>
        </p:spPr>
      </p:pic>
    </p:spTree>
    <p:extLst>
      <p:ext uri="{BB962C8B-B14F-4D97-AF65-F5344CB8AC3E}">
        <p14:creationId xmlns:p14="http://schemas.microsoft.com/office/powerpoint/2010/main" val="3819114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03C85DC-1027-AB42-933B-C4E838DF570E}"/>
              </a:ext>
            </a:extLst>
          </p:cNvPr>
          <p:cNvSpPr>
            <a:spLocks noGrp="1"/>
          </p:cNvSpPr>
          <p:nvPr>
            <p:ph type="body" sz="quarter" idx="12"/>
          </p:nvPr>
        </p:nvSpPr>
        <p:spPr/>
        <p:txBody>
          <a:bodyPr/>
          <a:lstStyle/>
          <a:p>
            <a:r>
              <a:rPr lang="en-US" dirty="0"/>
              <a:t>PEAK PERFORMANCE</a:t>
            </a:r>
          </a:p>
        </p:txBody>
      </p:sp>
      <p:pic>
        <p:nvPicPr>
          <p:cNvPr id="10" name="Picture Placeholder 15" descr="A picture containing text, device, meter, control panel&#10;&#10;Description automatically generated">
            <a:extLst>
              <a:ext uri="{FF2B5EF4-FFF2-40B4-BE49-F238E27FC236}">
                <a16:creationId xmlns:a16="http://schemas.microsoft.com/office/drawing/2014/main" id="{CE8B2445-7ED1-0A46-AA6B-AE257E58279B}"/>
              </a:ext>
            </a:extLst>
          </p:cNvPr>
          <p:cNvPicPr>
            <a:picLocks noChangeAspect="1"/>
          </p:cNvPicPr>
          <p:nvPr/>
        </p:nvPicPr>
        <p:blipFill rotWithShape="1">
          <a:blip r:embed="rId2"/>
          <a:srcRect t="13649" b="17845"/>
          <a:stretch/>
        </p:blipFill>
        <p:spPr>
          <a:xfrm>
            <a:off x="0" y="1219201"/>
            <a:ext cx="12192000" cy="4696691"/>
          </a:xfrm>
          <a:custGeom>
            <a:avLst/>
            <a:gdLst>
              <a:gd name="connsiteX0" fmla="*/ 0 w 3600400"/>
              <a:gd name="connsiteY0" fmla="*/ 0 h 5143500"/>
              <a:gd name="connsiteX1" fmla="*/ 3600400 w 3600400"/>
              <a:gd name="connsiteY1" fmla="*/ 0 h 5143500"/>
              <a:gd name="connsiteX2" fmla="*/ 3600400 w 3600400"/>
              <a:gd name="connsiteY2" fmla="*/ 5143500 h 5143500"/>
              <a:gd name="connsiteX3" fmla="*/ 0 w 3600400"/>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0400" h="5143500">
                <a:moveTo>
                  <a:pt x="0" y="0"/>
                </a:moveTo>
                <a:lnTo>
                  <a:pt x="3600400" y="0"/>
                </a:lnTo>
                <a:lnTo>
                  <a:pt x="3600400" y="5143500"/>
                </a:lnTo>
                <a:lnTo>
                  <a:pt x="0" y="5143500"/>
                </a:lnTo>
                <a:close/>
              </a:path>
            </a:pathLst>
          </a:custGeom>
        </p:spPr>
      </p:pic>
      <p:pic>
        <p:nvPicPr>
          <p:cNvPr id="5" name="Picture 4" descr="A picture containing graphical user interface&#10;&#10;Description automatically generated">
            <a:extLst>
              <a:ext uri="{FF2B5EF4-FFF2-40B4-BE49-F238E27FC236}">
                <a16:creationId xmlns:a16="http://schemas.microsoft.com/office/drawing/2014/main" id="{836E35E6-9F28-4AC5-F7F5-F43B08970A6D}"/>
              </a:ext>
            </a:extLst>
          </p:cNvPr>
          <p:cNvPicPr>
            <a:picLocks noChangeAspect="1"/>
          </p:cNvPicPr>
          <p:nvPr/>
        </p:nvPicPr>
        <p:blipFill rotWithShape="1">
          <a:blip r:embed="rId3"/>
          <a:srcRect l="78016" t="15807" r="4356" b="49712"/>
          <a:stretch/>
        </p:blipFill>
        <p:spPr>
          <a:xfrm>
            <a:off x="1230922" y="4191357"/>
            <a:ext cx="2149313" cy="2364691"/>
          </a:xfrm>
          <a:prstGeom prst="rect">
            <a:avLst/>
          </a:prstGeom>
        </p:spPr>
      </p:pic>
      <p:sp>
        <p:nvSpPr>
          <p:cNvPr id="7" name="Oval 6">
            <a:extLst>
              <a:ext uri="{FF2B5EF4-FFF2-40B4-BE49-F238E27FC236}">
                <a16:creationId xmlns:a16="http://schemas.microsoft.com/office/drawing/2014/main" id="{6AC87402-F30E-CEA1-D016-B2BCDB3653F2}"/>
              </a:ext>
            </a:extLst>
          </p:cNvPr>
          <p:cNvSpPr/>
          <p:nvPr/>
        </p:nvSpPr>
        <p:spPr>
          <a:xfrm>
            <a:off x="2016129" y="5589721"/>
            <a:ext cx="285859" cy="285859"/>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Text Placeholder 4">
            <a:extLst>
              <a:ext uri="{FF2B5EF4-FFF2-40B4-BE49-F238E27FC236}">
                <a16:creationId xmlns:a16="http://schemas.microsoft.com/office/drawing/2014/main" id="{ABF51FB7-B748-4A96-7ADE-CEAEB61A22E1}"/>
              </a:ext>
            </a:extLst>
          </p:cNvPr>
          <p:cNvSpPr txBox="1">
            <a:spLocks/>
          </p:cNvSpPr>
          <p:nvPr/>
        </p:nvSpPr>
        <p:spPr>
          <a:xfrm>
            <a:off x="494685" y="3387127"/>
            <a:ext cx="3621779" cy="78609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4800" b="1" kern="1200" spc="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i="1" dirty="0">
                <a:solidFill>
                  <a:schemeClr val="bg1"/>
                </a:solidFill>
              </a:rPr>
              <a:t>2ND GEAR!</a:t>
            </a:r>
          </a:p>
        </p:txBody>
      </p:sp>
    </p:spTree>
    <p:extLst>
      <p:ext uri="{BB962C8B-B14F-4D97-AF65-F5344CB8AC3E}">
        <p14:creationId xmlns:p14="http://schemas.microsoft.com/office/powerpoint/2010/main" val="145181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screen&#10;&#10;Description automatically generated">
            <a:extLst>
              <a:ext uri="{FF2B5EF4-FFF2-40B4-BE49-F238E27FC236}">
                <a16:creationId xmlns:a16="http://schemas.microsoft.com/office/drawing/2014/main" id="{286356E7-0140-7E4A-B0BC-7A33465D6D4F}"/>
              </a:ext>
            </a:extLst>
          </p:cNvPr>
          <p:cNvPicPr>
            <a:picLocks noChangeAspect="1"/>
          </p:cNvPicPr>
          <p:nvPr/>
        </p:nvPicPr>
        <p:blipFill rotWithShape="1">
          <a:blip r:embed="rId2"/>
          <a:srcRect t="37561" b="30894"/>
          <a:stretch/>
        </p:blipFill>
        <p:spPr>
          <a:xfrm>
            <a:off x="-189571" y="3039960"/>
            <a:ext cx="12192000" cy="2163336"/>
          </a:xfrm>
          <a:prstGeom prst="rect">
            <a:avLst/>
          </a:prstGeom>
        </p:spPr>
      </p:pic>
      <p:sp>
        <p:nvSpPr>
          <p:cNvPr id="15" name="Text Placeholder 3">
            <a:extLst>
              <a:ext uri="{FF2B5EF4-FFF2-40B4-BE49-F238E27FC236}">
                <a16:creationId xmlns:a16="http://schemas.microsoft.com/office/drawing/2014/main" id="{6F0521D4-9E81-EA40-8782-D69F0D487A1C}"/>
              </a:ext>
            </a:extLst>
          </p:cNvPr>
          <p:cNvSpPr txBox="1">
            <a:spLocks/>
          </p:cNvSpPr>
          <p:nvPr/>
        </p:nvSpPr>
        <p:spPr>
          <a:xfrm>
            <a:off x="299059" y="285610"/>
            <a:ext cx="9847056" cy="78609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200" b="1" i="1"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4800" i="0" dirty="0"/>
              <a:t>WHO DO YOU THINK HAS THE MOST VITAL JOB?</a:t>
            </a:r>
          </a:p>
          <a:p>
            <a:endParaRPr lang="en-US" sz="4800" i="0" dirty="0"/>
          </a:p>
        </p:txBody>
      </p:sp>
      <p:grpSp>
        <p:nvGrpSpPr>
          <p:cNvPr id="6" name="Group 5">
            <a:extLst>
              <a:ext uri="{FF2B5EF4-FFF2-40B4-BE49-F238E27FC236}">
                <a16:creationId xmlns:a16="http://schemas.microsoft.com/office/drawing/2014/main" id="{715745BE-BE6D-666C-4D9A-0B24229D6AAD}"/>
              </a:ext>
            </a:extLst>
          </p:cNvPr>
          <p:cNvGrpSpPr/>
          <p:nvPr/>
        </p:nvGrpSpPr>
        <p:grpSpPr>
          <a:xfrm>
            <a:off x="696214" y="5044810"/>
            <a:ext cx="1540031" cy="991954"/>
            <a:chOff x="733917" y="5016533"/>
            <a:chExt cx="1540031" cy="991955"/>
          </a:xfrm>
        </p:grpSpPr>
        <p:pic>
          <p:nvPicPr>
            <p:cNvPr id="12" name="Graphic 11">
              <a:extLst>
                <a:ext uri="{FF2B5EF4-FFF2-40B4-BE49-F238E27FC236}">
                  <a16:creationId xmlns:a16="http://schemas.microsoft.com/office/drawing/2014/main" id="{0F142B3B-4515-63E6-77CB-7A7BB4F704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17" y="5016533"/>
              <a:ext cx="1189151" cy="991955"/>
            </a:xfrm>
            <a:prstGeom prst="rect">
              <a:avLst/>
            </a:prstGeom>
          </p:spPr>
        </p:pic>
        <p:sp>
          <p:nvSpPr>
            <p:cNvPr id="5" name="TextBox 4">
              <a:extLst>
                <a:ext uri="{FF2B5EF4-FFF2-40B4-BE49-F238E27FC236}">
                  <a16:creationId xmlns:a16="http://schemas.microsoft.com/office/drawing/2014/main" id="{FDABF53F-DA33-8EB4-4AE6-82633D9FFE0E}"/>
                </a:ext>
              </a:extLst>
            </p:cNvPr>
            <p:cNvSpPr txBox="1"/>
            <p:nvPr/>
          </p:nvSpPr>
          <p:spPr>
            <a:xfrm>
              <a:off x="1402505" y="5203296"/>
              <a:ext cx="871443" cy="769442"/>
            </a:xfrm>
            <a:prstGeom prst="rect">
              <a:avLst/>
            </a:prstGeom>
            <a:noFill/>
          </p:spPr>
          <p:txBody>
            <a:bodyPr wrap="square" rtlCol="0">
              <a:spAutoFit/>
            </a:bodyPr>
            <a:lstStyle/>
            <a:p>
              <a:r>
                <a:rPr lang="en-US" sz="4400" b="1" dirty="0">
                  <a:latin typeface="Century Gothic" panose="020B0502020202020204" pitchFamily="34" charset="0"/>
                </a:rPr>
                <a:t>1</a:t>
              </a:r>
            </a:p>
          </p:txBody>
        </p:sp>
      </p:grpSp>
      <p:grpSp>
        <p:nvGrpSpPr>
          <p:cNvPr id="14" name="Group 13">
            <a:extLst>
              <a:ext uri="{FF2B5EF4-FFF2-40B4-BE49-F238E27FC236}">
                <a16:creationId xmlns:a16="http://schemas.microsoft.com/office/drawing/2014/main" id="{BCEA1456-8E2E-63F8-E255-A9E7DF399D67}"/>
              </a:ext>
            </a:extLst>
          </p:cNvPr>
          <p:cNvGrpSpPr/>
          <p:nvPr/>
        </p:nvGrpSpPr>
        <p:grpSpPr>
          <a:xfrm>
            <a:off x="3643661" y="5044810"/>
            <a:ext cx="1540031" cy="991954"/>
            <a:chOff x="733917" y="5016533"/>
            <a:chExt cx="1540031" cy="991955"/>
          </a:xfrm>
        </p:grpSpPr>
        <p:pic>
          <p:nvPicPr>
            <p:cNvPr id="16" name="Graphic 15">
              <a:extLst>
                <a:ext uri="{FF2B5EF4-FFF2-40B4-BE49-F238E27FC236}">
                  <a16:creationId xmlns:a16="http://schemas.microsoft.com/office/drawing/2014/main" id="{7C0319B5-EFAE-2E9C-A651-BCAD820D41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17" y="5016533"/>
              <a:ext cx="1189151" cy="991955"/>
            </a:xfrm>
            <a:prstGeom prst="rect">
              <a:avLst/>
            </a:prstGeom>
          </p:spPr>
        </p:pic>
        <p:sp>
          <p:nvSpPr>
            <p:cNvPr id="17" name="TextBox 16">
              <a:extLst>
                <a:ext uri="{FF2B5EF4-FFF2-40B4-BE49-F238E27FC236}">
                  <a16:creationId xmlns:a16="http://schemas.microsoft.com/office/drawing/2014/main" id="{C711A79E-E583-290B-2A4D-A60AC7CCC8A4}"/>
                </a:ext>
              </a:extLst>
            </p:cNvPr>
            <p:cNvSpPr txBox="1"/>
            <p:nvPr/>
          </p:nvSpPr>
          <p:spPr>
            <a:xfrm>
              <a:off x="1402505" y="5203296"/>
              <a:ext cx="871443" cy="769442"/>
            </a:xfrm>
            <a:prstGeom prst="rect">
              <a:avLst/>
            </a:prstGeom>
            <a:noFill/>
          </p:spPr>
          <p:txBody>
            <a:bodyPr wrap="square" rtlCol="0">
              <a:spAutoFit/>
            </a:bodyPr>
            <a:lstStyle/>
            <a:p>
              <a:r>
                <a:rPr lang="en-US" sz="4400" b="1" dirty="0">
                  <a:latin typeface="Century Gothic" panose="020B0502020202020204" pitchFamily="34" charset="0"/>
                </a:rPr>
                <a:t>2</a:t>
              </a:r>
            </a:p>
          </p:txBody>
        </p:sp>
      </p:grpSp>
      <p:grpSp>
        <p:nvGrpSpPr>
          <p:cNvPr id="18" name="Group 17">
            <a:extLst>
              <a:ext uri="{FF2B5EF4-FFF2-40B4-BE49-F238E27FC236}">
                <a16:creationId xmlns:a16="http://schemas.microsoft.com/office/drawing/2014/main" id="{9A97E7FF-694E-FBFD-294B-8B076228DC92}"/>
              </a:ext>
            </a:extLst>
          </p:cNvPr>
          <p:cNvGrpSpPr/>
          <p:nvPr/>
        </p:nvGrpSpPr>
        <p:grpSpPr>
          <a:xfrm>
            <a:off x="6591109" y="5044810"/>
            <a:ext cx="1540031" cy="991954"/>
            <a:chOff x="733917" y="5016533"/>
            <a:chExt cx="1540031" cy="991955"/>
          </a:xfrm>
        </p:grpSpPr>
        <p:pic>
          <p:nvPicPr>
            <p:cNvPr id="19" name="Graphic 18">
              <a:extLst>
                <a:ext uri="{FF2B5EF4-FFF2-40B4-BE49-F238E27FC236}">
                  <a16:creationId xmlns:a16="http://schemas.microsoft.com/office/drawing/2014/main" id="{0AE158C1-9571-DC25-3D55-4E7A5484D7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17" y="5016533"/>
              <a:ext cx="1189151" cy="991955"/>
            </a:xfrm>
            <a:prstGeom prst="rect">
              <a:avLst/>
            </a:prstGeom>
          </p:spPr>
        </p:pic>
        <p:sp>
          <p:nvSpPr>
            <p:cNvPr id="20" name="TextBox 19">
              <a:extLst>
                <a:ext uri="{FF2B5EF4-FFF2-40B4-BE49-F238E27FC236}">
                  <a16:creationId xmlns:a16="http://schemas.microsoft.com/office/drawing/2014/main" id="{640F3E5C-064F-D6F6-938F-9693AE99CA34}"/>
                </a:ext>
              </a:extLst>
            </p:cNvPr>
            <p:cNvSpPr txBox="1"/>
            <p:nvPr/>
          </p:nvSpPr>
          <p:spPr>
            <a:xfrm>
              <a:off x="1402505" y="5203296"/>
              <a:ext cx="871443" cy="769442"/>
            </a:xfrm>
            <a:prstGeom prst="rect">
              <a:avLst/>
            </a:prstGeom>
            <a:noFill/>
          </p:spPr>
          <p:txBody>
            <a:bodyPr wrap="square" rtlCol="0">
              <a:spAutoFit/>
            </a:bodyPr>
            <a:lstStyle/>
            <a:p>
              <a:r>
                <a:rPr lang="en-US" sz="4400" b="1" dirty="0">
                  <a:latin typeface="Century Gothic" panose="020B0502020202020204" pitchFamily="34" charset="0"/>
                </a:rPr>
                <a:t>3</a:t>
              </a:r>
            </a:p>
          </p:txBody>
        </p:sp>
      </p:grpSp>
      <p:grpSp>
        <p:nvGrpSpPr>
          <p:cNvPr id="21" name="Group 20">
            <a:extLst>
              <a:ext uri="{FF2B5EF4-FFF2-40B4-BE49-F238E27FC236}">
                <a16:creationId xmlns:a16="http://schemas.microsoft.com/office/drawing/2014/main" id="{CDEF620A-903A-16C4-7F5B-FCFFE367E5BC}"/>
              </a:ext>
            </a:extLst>
          </p:cNvPr>
          <p:cNvGrpSpPr/>
          <p:nvPr/>
        </p:nvGrpSpPr>
        <p:grpSpPr>
          <a:xfrm>
            <a:off x="9538557" y="5044810"/>
            <a:ext cx="1540031" cy="991954"/>
            <a:chOff x="733917" y="5016533"/>
            <a:chExt cx="1540031" cy="991955"/>
          </a:xfrm>
        </p:grpSpPr>
        <p:pic>
          <p:nvPicPr>
            <p:cNvPr id="22" name="Graphic 21">
              <a:extLst>
                <a:ext uri="{FF2B5EF4-FFF2-40B4-BE49-F238E27FC236}">
                  <a16:creationId xmlns:a16="http://schemas.microsoft.com/office/drawing/2014/main" id="{3146CA14-F6C7-DED6-A29E-65F7E8B43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917" y="5016533"/>
              <a:ext cx="1189151" cy="991955"/>
            </a:xfrm>
            <a:prstGeom prst="rect">
              <a:avLst/>
            </a:prstGeom>
          </p:spPr>
        </p:pic>
        <p:sp>
          <p:nvSpPr>
            <p:cNvPr id="23" name="TextBox 22">
              <a:extLst>
                <a:ext uri="{FF2B5EF4-FFF2-40B4-BE49-F238E27FC236}">
                  <a16:creationId xmlns:a16="http://schemas.microsoft.com/office/drawing/2014/main" id="{2182819E-5A2C-D675-AFAC-AE0189199416}"/>
                </a:ext>
              </a:extLst>
            </p:cNvPr>
            <p:cNvSpPr txBox="1"/>
            <p:nvPr/>
          </p:nvSpPr>
          <p:spPr>
            <a:xfrm>
              <a:off x="1402505" y="5203296"/>
              <a:ext cx="871443" cy="769442"/>
            </a:xfrm>
            <a:prstGeom prst="rect">
              <a:avLst/>
            </a:prstGeom>
            <a:noFill/>
          </p:spPr>
          <p:txBody>
            <a:bodyPr wrap="square" rtlCol="0">
              <a:spAutoFit/>
            </a:bodyPr>
            <a:lstStyle/>
            <a:p>
              <a:r>
                <a:rPr lang="en-US" sz="4400" b="1" dirty="0">
                  <a:latin typeface="Century Gothic" panose="020B0502020202020204" pitchFamily="34" charset="0"/>
                </a:rPr>
                <a:t>4</a:t>
              </a:r>
            </a:p>
          </p:txBody>
        </p:sp>
      </p:grpSp>
    </p:spTree>
    <p:extLst>
      <p:ext uri="{BB962C8B-B14F-4D97-AF65-F5344CB8AC3E}">
        <p14:creationId xmlns:p14="http://schemas.microsoft.com/office/powerpoint/2010/main" val="1935140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9A581E-B5FA-FB49-9CB8-8A13676AB37E}"/>
              </a:ext>
            </a:extLst>
          </p:cNvPr>
          <p:cNvSpPr>
            <a:spLocks noGrp="1"/>
          </p:cNvSpPr>
          <p:nvPr>
            <p:ph type="body" sz="quarter" idx="11"/>
          </p:nvPr>
        </p:nvSpPr>
        <p:spPr/>
        <p:txBody>
          <a:bodyPr/>
          <a:lstStyle/>
          <a:p>
            <a:r>
              <a:rPr lang="en-US" dirty="0"/>
              <a:t>THE SPOTTER</a:t>
            </a:r>
          </a:p>
        </p:txBody>
      </p:sp>
      <p:sp>
        <p:nvSpPr>
          <p:cNvPr id="8" name="Text Placeholder 7">
            <a:extLst>
              <a:ext uri="{FF2B5EF4-FFF2-40B4-BE49-F238E27FC236}">
                <a16:creationId xmlns:a16="http://schemas.microsoft.com/office/drawing/2014/main" id="{0E3F0474-C8B5-9546-96F7-EA99E0B4A62B}"/>
              </a:ext>
            </a:extLst>
          </p:cNvPr>
          <p:cNvSpPr>
            <a:spLocks noGrp="1"/>
          </p:cNvSpPr>
          <p:nvPr>
            <p:ph type="body" sz="quarter" idx="12"/>
          </p:nvPr>
        </p:nvSpPr>
        <p:spPr/>
        <p:txBody>
          <a:bodyPr/>
          <a:lstStyle/>
          <a:p>
            <a:r>
              <a:rPr lang="en-US" dirty="0"/>
              <a:t>THE SPOTTER</a:t>
            </a:r>
          </a:p>
        </p:txBody>
      </p:sp>
      <p:grpSp>
        <p:nvGrpSpPr>
          <p:cNvPr id="4" name="Group 3">
            <a:extLst>
              <a:ext uri="{FF2B5EF4-FFF2-40B4-BE49-F238E27FC236}">
                <a16:creationId xmlns:a16="http://schemas.microsoft.com/office/drawing/2014/main" id="{D454DADB-CA3B-8E48-8EB1-FB3CEE18B7D1}"/>
              </a:ext>
            </a:extLst>
          </p:cNvPr>
          <p:cNvGrpSpPr/>
          <p:nvPr/>
        </p:nvGrpSpPr>
        <p:grpSpPr>
          <a:xfrm>
            <a:off x="1081671" y="1337737"/>
            <a:ext cx="10656427" cy="4703457"/>
            <a:chOff x="446050" y="2489079"/>
            <a:chExt cx="8357327" cy="3688697"/>
          </a:xfrm>
        </p:grpSpPr>
        <p:pic>
          <p:nvPicPr>
            <p:cNvPr id="6" name="Picture 5">
              <a:extLst>
                <a:ext uri="{FF2B5EF4-FFF2-40B4-BE49-F238E27FC236}">
                  <a16:creationId xmlns:a16="http://schemas.microsoft.com/office/drawing/2014/main" id="{E255E723-AE17-0645-AFCA-6AC3D48824B7}"/>
                </a:ext>
              </a:extLst>
            </p:cNvPr>
            <p:cNvPicPr>
              <a:picLocks noChangeAspect="1"/>
            </p:cNvPicPr>
            <p:nvPr/>
          </p:nvPicPr>
          <p:blipFill rotWithShape="1">
            <a:blip r:embed="rId2"/>
            <a:srcRect l="19512" t="19105" r="19390" b="4827"/>
            <a:stretch/>
          </p:blipFill>
          <p:spPr>
            <a:xfrm>
              <a:off x="446050" y="2489079"/>
              <a:ext cx="5483788" cy="3688697"/>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5933DE39-AC10-F546-890D-A4FDC85149FE}"/>
                </a:ext>
              </a:extLst>
            </p:cNvPr>
            <p:cNvPicPr>
              <a:picLocks noChangeAspect="1"/>
            </p:cNvPicPr>
            <p:nvPr/>
          </p:nvPicPr>
          <p:blipFill rotWithShape="1">
            <a:blip r:embed="rId3"/>
            <a:srcRect l="8782"/>
            <a:stretch/>
          </p:blipFill>
          <p:spPr>
            <a:xfrm rot="5400000">
              <a:off x="5637492" y="2895979"/>
              <a:ext cx="3474782" cy="2856989"/>
            </a:xfrm>
            <a:prstGeom prst="rect">
              <a:avLst/>
            </a:prstGeom>
          </p:spPr>
        </p:pic>
      </p:grpSp>
    </p:spTree>
    <p:extLst>
      <p:ext uri="{BB962C8B-B14F-4D97-AF65-F5344CB8AC3E}">
        <p14:creationId xmlns:p14="http://schemas.microsoft.com/office/powerpoint/2010/main" val="2883457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video game&#10;&#10;Description automatically generated with low confidence">
            <a:extLst>
              <a:ext uri="{FF2B5EF4-FFF2-40B4-BE49-F238E27FC236}">
                <a16:creationId xmlns:a16="http://schemas.microsoft.com/office/drawing/2014/main" id="{808A1EBC-A374-0942-AF0A-E0E9C184C2B2}"/>
              </a:ext>
            </a:extLst>
          </p:cNvPr>
          <p:cNvPicPr>
            <a:picLocks noChangeAspect="1"/>
          </p:cNvPicPr>
          <p:nvPr/>
        </p:nvPicPr>
        <p:blipFill rotWithShape="1">
          <a:blip r:embed="rId3"/>
          <a:srcRect l="25153" t="14146" r="1584" b="42927"/>
          <a:stretch/>
        </p:blipFill>
        <p:spPr>
          <a:xfrm>
            <a:off x="299059" y="1824041"/>
            <a:ext cx="8932128" cy="2943923"/>
          </a:xfrm>
          <a:prstGeom prst="rect">
            <a:avLst/>
          </a:prstGeom>
        </p:spPr>
      </p:pic>
      <p:sp>
        <p:nvSpPr>
          <p:cNvPr id="10" name="Text Placeholder 12">
            <a:extLst>
              <a:ext uri="{FF2B5EF4-FFF2-40B4-BE49-F238E27FC236}">
                <a16:creationId xmlns:a16="http://schemas.microsoft.com/office/drawing/2014/main" id="{2335A41B-8455-7D4C-BF9B-DA46375C891D}"/>
              </a:ext>
            </a:extLst>
          </p:cNvPr>
          <p:cNvSpPr txBox="1">
            <a:spLocks/>
          </p:cNvSpPr>
          <p:nvPr/>
        </p:nvSpPr>
        <p:spPr>
          <a:xfrm>
            <a:off x="299059" y="285610"/>
            <a:ext cx="9847056" cy="78609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200" b="1" i="1"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i="0" dirty="0"/>
              <a:t>POWERFUL RELATIONSHIPS</a:t>
            </a:r>
          </a:p>
        </p:txBody>
      </p:sp>
      <p:sp>
        <p:nvSpPr>
          <p:cNvPr id="11" name="Title 1">
            <a:extLst>
              <a:ext uri="{FF2B5EF4-FFF2-40B4-BE49-F238E27FC236}">
                <a16:creationId xmlns:a16="http://schemas.microsoft.com/office/drawing/2014/main" id="{5454FAE0-4F91-AC4E-84DB-1CB7E0BCA2D2}"/>
              </a:ext>
            </a:extLst>
          </p:cNvPr>
          <p:cNvSpPr txBox="1">
            <a:spLocks/>
          </p:cNvSpPr>
          <p:nvPr/>
        </p:nvSpPr>
        <p:spPr bwMode="auto">
          <a:xfrm>
            <a:off x="568712" y="4663060"/>
            <a:ext cx="6679581" cy="14496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en-US" sz="2000" i="1" dirty="0">
                <a:latin typeface="Century Gothic" panose="020B0502020202020204" pitchFamily="34" charset="0"/>
              </a:rPr>
              <a:t>“</a:t>
            </a:r>
            <a:r>
              <a:rPr lang="en-US" altLang="en-US" sz="2000" b="1" i="1" dirty="0">
                <a:solidFill>
                  <a:srgbClr val="00B0F0"/>
                </a:solidFill>
                <a:latin typeface="Century Gothic" panose="020B0502020202020204" pitchFamily="34" charset="0"/>
              </a:rPr>
              <a:t>We are a safety device for our drivers</a:t>
            </a:r>
            <a:r>
              <a:rPr lang="en-US" altLang="en-US" sz="2000" i="1" dirty="0">
                <a:latin typeface="Century Gothic" panose="020B0502020202020204" pitchFamily="34" charset="0"/>
              </a:rPr>
              <a:t>. They want to win and </a:t>
            </a:r>
            <a:r>
              <a:rPr lang="en-US" altLang="en-US" sz="2000" b="1" i="1" dirty="0">
                <a:solidFill>
                  <a:srgbClr val="00B0F0"/>
                </a:solidFill>
                <a:latin typeface="Century Gothic" panose="020B0502020202020204" pitchFamily="34" charset="0"/>
              </a:rPr>
              <a:t>it’s our job to help make that happen</a:t>
            </a:r>
            <a:r>
              <a:rPr lang="en-US" altLang="en-US" sz="2000" i="1" dirty="0">
                <a:latin typeface="Century Gothic" panose="020B0502020202020204" pitchFamily="34" charset="0"/>
              </a:rPr>
              <a:t>. In order to do that </a:t>
            </a:r>
            <a:r>
              <a:rPr lang="en-US" altLang="en-US" sz="2000" b="1" i="1" dirty="0">
                <a:solidFill>
                  <a:srgbClr val="00B0F0"/>
                </a:solidFill>
                <a:latin typeface="Century Gothic" panose="020B0502020202020204" pitchFamily="34" charset="0"/>
              </a:rPr>
              <a:t>they have to trust our every word</a:t>
            </a:r>
            <a:r>
              <a:rPr lang="en-US" altLang="en-US" sz="2000" i="1" dirty="0">
                <a:latin typeface="Century Gothic" panose="020B0502020202020204" pitchFamily="34" charset="0"/>
              </a:rPr>
              <a:t>. Its like doing trust falls at 200 miles an hour!”</a:t>
            </a:r>
            <a:endParaRPr lang="en-US" sz="2000" i="1" dirty="0">
              <a:latin typeface="Century Gothic" panose="020B0502020202020204" pitchFamily="34" charset="0"/>
            </a:endParaRPr>
          </a:p>
          <a:p>
            <a:pPr>
              <a:lnSpc>
                <a:spcPct val="100000"/>
              </a:lnSpc>
            </a:pPr>
            <a:r>
              <a:rPr lang="en-US" altLang="en-US" sz="2000" i="1" dirty="0">
                <a:latin typeface="Century Gothic" panose="020B0502020202020204" pitchFamily="34" charset="0"/>
              </a:rPr>
              <a:t> </a:t>
            </a:r>
          </a:p>
        </p:txBody>
      </p:sp>
      <p:sp>
        <p:nvSpPr>
          <p:cNvPr id="12" name="Title 1">
            <a:extLst>
              <a:ext uri="{FF2B5EF4-FFF2-40B4-BE49-F238E27FC236}">
                <a16:creationId xmlns:a16="http://schemas.microsoft.com/office/drawing/2014/main" id="{1C1ACCB7-0AEC-7541-BDE2-8920DB8C8377}"/>
              </a:ext>
            </a:extLst>
          </p:cNvPr>
          <p:cNvSpPr txBox="1">
            <a:spLocks/>
          </p:cNvSpPr>
          <p:nvPr/>
        </p:nvSpPr>
        <p:spPr bwMode="auto">
          <a:xfrm>
            <a:off x="7625942" y="5091679"/>
            <a:ext cx="4438185" cy="10210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000" b="1" dirty="0">
                <a:solidFill>
                  <a:schemeClr val="accent1"/>
                </a:solidFill>
                <a:latin typeface="Century Gothic" panose="020B0502020202020204" pitchFamily="34" charset="0"/>
              </a:rPr>
              <a:t>BRETT GRIFFIN – </a:t>
            </a:r>
          </a:p>
          <a:p>
            <a:r>
              <a:rPr lang="en-US" altLang="en-US" sz="2000" dirty="0">
                <a:latin typeface="Century Gothic" panose="020B0502020202020204" pitchFamily="34" charset="0"/>
              </a:rPr>
              <a:t>NASCAR Spotter</a:t>
            </a:r>
          </a:p>
        </p:txBody>
      </p:sp>
    </p:spTree>
    <p:extLst>
      <p:ext uri="{BB962C8B-B14F-4D97-AF65-F5344CB8AC3E}">
        <p14:creationId xmlns:p14="http://schemas.microsoft.com/office/powerpoint/2010/main" val="3545776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9A581E-B5FA-FB49-9CB8-8A13676AB37E}"/>
              </a:ext>
            </a:extLst>
          </p:cNvPr>
          <p:cNvSpPr>
            <a:spLocks noGrp="1"/>
          </p:cNvSpPr>
          <p:nvPr>
            <p:ph type="body" sz="quarter" idx="12"/>
          </p:nvPr>
        </p:nvSpPr>
        <p:spPr>
          <a:prstGeom prst="rect">
            <a:avLst/>
          </a:prstGeom>
        </p:spPr>
        <p:txBody>
          <a:bodyPr/>
          <a:lstStyle/>
          <a:p>
            <a:r>
              <a:rPr lang="en-US" dirty="0"/>
              <a:t>TEAM HANDOFFS AND TRUST</a:t>
            </a:r>
          </a:p>
        </p:txBody>
      </p:sp>
      <p:pic>
        <p:nvPicPr>
          <p:cNvPr id="18" name="Picture 17">
            <a:extLst>
              <a:ext uri="{FF2B5EF4-FFF2-40B4-BE49-F238E27FC236}">
                <a16:creationId xmlns:a16="http://schemas.microsoft.com/office/drawing/2014/main" id="{5CD5083A-1E31-5542-91FE-9154E0204ACE}"/>
              </a:ext>
            </a:extLst>
          </p:cNvPr>
          <p:cNvPicPr>
            <a:picLocks noChangeAspect="1"/>
          </p:cNvPicPr>
          <p:nvPr/>
        </p:nvPicPr>
        <p:blipFill rotWithShape="1">
          <a:blip r:embed="rId2"/>
          <a:srcRect t="15627" b="13703"/>
          <a:stretch/>
        </p:blipFill>
        <p:spPr>
          <a:xfrm>
            <a:off x="0" y="1224101"/>
            <a:ext cx="12192000" cy="4846499"/>
          </a:xfrm>
          <a:prstGeom prst="rect">
            <a:avLst/>
          </a:prstGeom>
        </p:spPr>
      </p:pic>
    </p:spTree>
    <p:extLst>
      <p:ext uri="{BB962C8B-B14F-4D97-AF65-F5344CB8AC3E}">
        <p14:creationId xmlns:p14="http://schemas.microsoft.com/office/powerpoint/2010/main" val="2358983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DAE38F-E70F-2044-9CA6-5237A7D93C66}"/>
              </a:ext>
            </a:extLst>
          </p:cNvPr>
          <p:cNvSpPr>
            <a:spLocks noGrp="1"/>
          </p:cNvSpPr>
          <p:nvPr>
            <p:ph type="body" sz="quarter" idx="12"/>
          </p:nvPr>
        </p:nvSpPr>
        <p:spPr/>
        <p:txBody>
          <a:bodyPr/>
          <a:lstStyle/>
          <a:p>
            <a:r>
              <a:rPr lang="en-US" dirty="0"/>
              <a:t>WHERE WERE OUR SPOTTERS?</a:t>
            </a:r>
          </a:p>
        </p:txBody>
      </p:sp>
      <p:pic>
        <p:nvPicPr>
          <p:cNvPr id="8" name="Picture 7">
            <a:extLst>
              <a:ext uri="{FF2B5EF4-FFF2-40B4-BE49-F238E27FC236}">
                <a16:creationId xmlns:a16="http://schemas.microsoft.com/office/drawing/2014/main" id="{FE16E154-3A87-CB49-B42B-B56E41E3F4B6}"/>
              </a:ext>
            </a:extLst>
          </p:cNvPr>
          <p:cNvPicPr>
            <a:picLocks noChangeAspect="1"/>
          </p:cNvPicPr>
          <p:nvPr/>
        </p:nvPicPr>
        <p:blipFill rotWithShape="1">
          <a:blip r:embed="rId2"/>
          <a:srcRect t="15627" b="13703"/>
          <a:stretch/>
        </p:blipFill>
        <p:spPr>
          <a:xfrm>
            <a:off x="0" y="1224101"/>
            <a:ext cx="12192000" cy="4846499"/>
          </a:xfrm>
          <a:prstGeom prst="rect">
            <a:avLst/>
          </a:prstGeom>
        </p:spPr>
      </p:pic>
      <p:cxnSp>
        <p:nvCxnSpPr>
          <p:cNvPr id="10" name="Straight Connector 9">
            <a:extLst>
              <a:ext uri="{FF2B5EF4-FFF2-40B4-BE49-F238E27FC236}">
                <a16:creationId xmlns:a16="http://schemas.microsoft.com/office/drawing/2014/main" id="{C6C4617B-8C6D-DF4D-8767-8FD0BE386457}"/>
              </a:ext>
            </a:extLst>
          </p:cNvPr>
          <p:cNvCxnSpPr>
            <a:cxnSpLocks/>
          </p:cNvCxnSpPr>
          <p:nvPr/>
        </p:nvCxnSpPr>
        <p:spPr>
          <a:xfrm>
            <a:off x="4530725" y="1447800"/>
            <a:ext cx="0" cy="418609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5A10861A-C5E2-5C43-B6B0-04D213EEDF89}"/>
              </a:ext>
            </a:extLst>
          </p:cNvPr>
          <p:cNvCxnSpPr>
            <a:cxnSpLocks/>
          </p:cNvCxnSpPr>
          <p:nvPr/>
        </p:nvCxnSpPr>
        <p:spPr>
          <a:xfrm>
            <a:off x="3676653" y="3390900"/>
            <a:ext cx="170815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E7AD35D-E560-C44B-B642-5D3FE1BBD19A}"/>
              </a:ext>
            </a:extLst>
          </p:cNvPr>
          <p:cNvCxnSpPr>
            <a:cxnSpLocks/>
          </p:cNvCxnSpPr>
          <p:nvPr/>
        </p:nvCxnSpPr>
        <p:spPr>
          <a:xfrm>
            <a:off x="7743825" y="1447800"/>
            <a:ext cx="0" cy="4186099"/>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B4B42681-FADA-2247-BDE4-707D93B8D4AA}"/>
              </a:ext>
            </a:extLst>
          </p:cNvPr>
          <p:cNvCxnSpPr>
            <a:cxnSpLocks/>
          </p:cNvCxnSpPr>
          <p:nvPr/>
        </p:nvCxnSpPr>
        <p:spPr>
          <a:xfrm>
            <a:off x="6889753" y="3390900"/>
            <a:ext cx="170815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56505952-A86E-0A4D-93AA-564DB328C296}"/>
              </a:ext>
            </a:extLst>
          </p:cNvPr>
          <p:cNvCxnSpPr>
            <a:cxnSpLocks/>
          </p:cNvCxnSpPr>
          <p:nvPr/>
        </p:nvCxnSpPr>
        <p:spPr>
          <a:xfrm>
            <a:off x="9683753" y="3390900"/>
            <a:ext cx="1708151"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C5B0A94B-4754-F145-B72B-5DA604E95FA3}"/>
              </a:ext>
            </a:extLst>
          </p:cNvPr>
          <p:cNvCxnSpPr>
            <a:cxnSpLocks/>
          </p:cNvCxnSpPr>
          <p:nvPr/>
        </p:nvCxnSpPr>
        <p:spPr>
          <a:xfrm>
            <a:off x="285753" y="3390900"/>
            <a:ext cx="1708151"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8268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race car on a track&#10;&#10;Description automatically generated">
            <a:extLst>
              <a:ext uri="{FF2B5EF4-FFF2-40B4-BE49-F238E27FC236}">
                <a16:creationId xmlns:a16="http://schemas.microsoft.com/office/drawing/2014/main" id="{497C0134-D22C-9D42-ABE9-497B6185816A}"/>
              </a:ext>
            </a:extLst>
          </p:cNvPr>
          <p:cNvPicPr>
            <a:picLocks noChangeAspect="1"/>
          </p:cNvPicPr>
          <p:nvPr/>
        </p:nvPicPr>
        <p:blipFill rotWithShape="1">
          <a:blip r:embed="rId3"/>
          <a:srcRect t="9359"/>
          <a:stretch/>
        </p:blipFill>
        <p:spPr>
          <a:xfrm>
            <a:off x="0" y="0"/>
            <a:ext cx="12192000" cy="6216163"/>
          </a:xfrm>
          <a:prstGeom prst="rect">
            <a:avLst/>
          </a:prstGeom>
        </p:spPr>
      </p:pic>
      <p:pic>
        <p:nvPicPr>
          <p:cNvPr id="15" name="Picture 14" descr="A black and white checkered wall&#10;&#10;Description automatically generated with medium confidence">
            <a:extLst>
              <a:ext uri="{FF2B5EF4-FFF2-40B4-BE49-F238E27FC236}">
                <a16:creationId xmlns:a16="http://schemas.microsoft.com/office/drawing/2014/main" id="{FE768AC5-B62E-6F4E-8879-7DE4B89FE026}"/>
              </a:ext>
            </a:extLst>
          </p:cNvPr>
          <p:cNvPicPr>
            <a:picLocks noChangeAspect="1"/>
          </p:cNvPicPr>
          <p:nvPr/>
        </p:nvPicPr>
        <p:blipFill rotWithShape="1">
          <a:blip r:embed="rId4"/>
          <a:srcRect b="35627"/>
          <a:stretch/>
        </p:blipFill>
        <p:spPr>
          <a:xfrm>
            <a:off x="0" y="3"/>
            <a:ext cx="12192000" cy="4414684"/>
          </a:xfrm>
          <a:prstGeom prst="rect">
            <a:avLst/>
          </a:prstGeom>
        </p:spPr>
      </p:pic>
      <p:sp>
        <p:nvSpPr>
          <p:cNvPr id="2" name="Text Placeholder 1">
            <a:extLst>
              <a:ext uri="{FF2B5EF4-FFF2-40B4-BE49-F238E27FC236}">
                <a16:creationId xmlns:a16="http://schemas.microsoft.com/office/drawing/2014/main" id="{60415398-3B80-DA47-97C7-D391E2D76C01}"/>
              </a:ext>
            </a:extLst>
          </p:cNvPr>
          <p:cNvSpPr>
            <a:spLocks noGrp="1"/>
          </p:cNvSpPr>
          <p:nvPr>
            <p:ph type="body" sz="quarter" idx="4294967295"/>
          </p:nvPr>
        </p:nvSpPr>
        <p:spPr>
          <a:xfrm>
            <a:off x="4732216" y="4779528"/>
            <a:ext cx="6075485" cy="785813"/>
          </a:xfrm>
          <a:prstGeom prst="rect">
            <a:avLst/>
          </a:prstGeom>
        </p:spPr>
        <p:txBody>
          <a:bodyPr/>
          <a:lstStyle/>
          <a:p>
            <a:pPr marL="0" indent="0">
              <a:buNone/>
            </a:pPr>
            <a:r>
              <a:rPr lang="en-US" sz="4800" b="1" dirty="0">
                <a:latin typeface="Century Gothic" panose="020B0502020202020204" pitchFamily="34" charset="0"/>
              </a:rPr>
              <a:t>WHAT DO YOU SEE?</a:t>
            </a:r>
          </a:p>
        </p:txBody>
      </p:sp>
      <p:pic>
        <p:nvPicPr>
          <p:cNvPr id="23" name="Graphic 22">
            <a:extLst>
              <a:ext uri="{FF2B5EF4-FFF2-40B4-BE49-F238E27FC236}">
                <a16:creationId xmlns:a16="http://schemas.microsoft.com/office/drawing/2014/main" id="{6012A4F9-02A7-7A41-B7E9-C835DEEABB3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2272" t="-14578" r="-29432" b="-18635"/>
          <a:stretch/>
        </p:blipFill>
        <p:spPr>
          <a:xfrm>
            <a:off x="10744205" y="5617535"/>
            <a:ext cx="1447799" cy="1023399"/>
          </a:xfrm>
          <a:prstGeom prst="rect">
            <a:avLst/>
          </a:prstGeom>
        </p:spPr>
      </p:pic>
      <p:sp>
        <p:nvSpPr>
          <p:cNvPr id="8" name="TextBox 7">
            <a:extLst>
              <a:ext uri="{FF2B5EF4-FFF2-40B4-BE49-F238E27FC236}">
                <a16:creationId xmlns:a16="http://schemas.microsoft.com/office/drawing/2014/main" id="{035F4359-7DC5-694B-969B-D3FA8594D453}"/>
              </a:ext>
            </a:extLst>
          </p:cNvPr>
          <p:cNvSpPr txBox="1"/>
          <p:nvPr/>
        </p:nvSpPr>
        <p:spPr>
          <a:xfrm>
            <a:off x="8519885"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2022©, Mike Mooney, All Rights Reserved.</a:t>
            </a:r>
          </a:p>
        </p:txBody>
      </p:sp>
      <p:pic>
        <p:nvPicPr>
          <p:cNvPr id="9" name="Picture 8">
            <a:extLst>
              <a:ext uri="{FF2B5EF4-FFF2-40B4-BE49-F238E27FC236}">
                <a16:creationId xmlns:a16="http://schemas.microsoft.com/office/drawing/2014/main" id="{A4D311D2-6313-B847-90B5-14529FAA9FB1}"/>
              </a:ext>
            </a:extLst>
          </p:cNvPr>
          <p:cNvPicPr>
            <a:picLocks noChangeAspect="1"/>
          </p:cNvPicPr>
          <p:nvPr/>
        </p:nvPicPr>
        <p:blipFill rotWithShape="1">
          <a:blip r:embed="rId7"/>
          <a:srcRect l="7540" t="34"/>
          <a:stretch/>
        </p:blipFill>
        <p:spPr>
          <a:xfrm>
            <a:off x="4" y="6449584"/>
            <a:ext cx="4933841" cy="457045"/>
          </a:xfrm>
          <a:prstGeom prst="rect">
            <a:avLst/>
          </a:prstGeom>
        </p:spPr>
      </p:pic>
    </p:spTree>
    <p:extLst>
      <p:ext uri="{BB962C8B-B14F-4D97-AF65-F5344CB8AC3E}">
        <p14:creationId xmlns:p14="http://schemas.microsoft.com/office/powerpoint/2010/main" val="3201416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9A581E-B5FA-FB49-9CB8-8A13676AB37E}"/>
              </a:ext>
            </a:extLst>
          </p:cNvPr>
          <p:cNvSpPr>
            <a:spLocks noGrp="1"/>
          </p:cNvSpPr>
          <p:nvPr>
            <p:ph type="body" sz="quarter" idx="12"/>
          </p:nvPr>
        </p:nvSpPr>
        <p:spPr>
          <a:prstGeom prst="rect">
            <a:avLst/>
          </a:prstGeom>
        </p:spPr>
        <p:txBody>
          <a:bodyPr/>
          <a:lstStyle/>
          <a:p>
            <a:r>
              <a:rPr lang="en-US" dirty="0"/>
              <a:t>INTERNAL SPOTTERS?</a:t>
            </a:r>
          </a:p>
        </p:txBody>
      </p:sp>
      <p:pic>
        <p:nvPicPr>
          <p:cNvPr id="7" name="Picture 6">
            <a:extLst>
              <a:ext uri="{FF2B5EF4-FFF2-40B4-BE49-F238E27FC236}">
                <a16:creationId xmlns:a16="http://schemas.microsoft.com/office/drawing/2014/main" id="{E71832D2-FB06-764A-9D87-B1AE29F2B7A4}"/>
              </a:ext>
            </a:extLst>
          </p:cNvPr>
          <p:cNvPicPr>
            <a:picLocks noChangeAspect="1"/>
          </p:cNvPicPr>
          <p:nvPr/>
        </p:nvPicPr>
        <p:blipFill rotWithShape="1">
          <a:blip r:embed="rId3"/>
          <a:srcRect t="15627" b="13703"/>
          <a:stretch/>
        </p:blipFill>
        <p:spPr>
          <a:xfrm>
            <a:off x="0" y="1224101"/>
            <a:ext cx="12192000" cy="4846499"/>
          </a:xfrm>
          <a:prstGeom prst="rect">
            <a:avLst/>
          </a:prstGeom>
        </p:spPr>
      </p:pic>
      <p:pic>
        <p:nvPicPr>
          <p:cNvPr id="15" name="Picture 14" descr="A picture containing background pattern&#10;&#10;Description automatically generated">
            <a:extLst>
              <a:ext uri="{FF2B5EF4-FFF2-40B4-BE49-F238E27FC236}">
                <a16:creationId xmlns:a16="http://schemas.microsoft.com/office/drawing/2014/main" id="{5CF83FCF-4FEE-DA46-841E-9CE44F9A7226}"/>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rot="16200000" flipV="1">
            <a:off x="8223019" y="3198895"/>
            <a:ext cx="544836" cy="434815"/>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2D367822-653A-A143-B315-F8923634122E}"/>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rot="5400000">
            <a:off x="9772419" y="3198895"/>
            <a:ext cx="544836" cy="434815"/>
          </a:xfrm>
          <a:prstGeom prst="rect">
            <a:avLst/>
          </a:prstGeom>
          <a:ln>
            <a:noFill/>
          </a:ln>
        </p:spPr>
      </p:pic>
      <p:pic>
        <p:nvPicPr>
          <p:cNvPr id="17" name="Picture 16" descr="A picture containing background pattern&#10;&#10;Description automatically generated">
            <a:extLst>
              <a:ext uri="{FF2B5EF4-FFF2-40B4-BE49-F238E27FC236}">
                <a16:creationId xmlns:a16="http://schemas.microsoft.com/office/drawing/2014/main" id="{2FBC402D-5848-374E-8A06-0EFE6DF99585}"/>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rot="16200000" flipV="1">
            <a:off x="4895619" y="3198897"/>
            <a:ext cx="544836" cy="434815"/>
          </a:xfrm>
          <a:prstGeom prst="rect">
            <a:avLst/>
          </a:prstGeom>
        </p:spPr>
      </p:pic>
      <p:pic>
        <p:nvPicPr>
          <p:cNvPr id="18" name="Picture 17" descr="A picture containing background pattern&#10;&#10;Description automatically generated">
            <a:extLst>
              <a:ext uri="{FF2B5EF4-FFF2-40B4-BE49-F238E27FC236}">
                <a16:creationId xmlns:a16="http://schemas.microsoft.com/office/drawing/2014/main" id="{5A472054-94F2-814D-84B6-F31D3A418214}"/>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rot="5400000">
            <a:off x="6749819" y="3198895"/>
            <a:ext cx="544836" cy="434815"/>
          </a:xfrm>
          <a:prstGeom prst="rect">
            <a:avLst/>
          </a:prstGeom>
          <a:ln>
            <a:noFill/>
          </a:ln>
        </p:spPr>
      </p:pic>
      <p:pic>
        <p:nvPicPr>
          <p:cNvPr id="19" name="Picture 18" descr="A picture containing background pattern&#10;&#10;Description automatically generated">
            <a:extLst>
              <a:ext uri="{FF2B5EF4-FFF2-40B4-BE49-F238E27FC236}">
                <a16:creationId xmlns:a16="http://schemas.microsoft.com/office/drawing/2014/main" id="{0CDF1FBB-8D76-4942-9F83-F0810008EAB4}"/>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rot="16200000" flipV="1">
            <a:off x="1631719" y="3198895"/>
            <a:ext cx="544836" cy="434815"/>
          </a:xfrm>
          <a:prstGeom prst="rect">
            <a:avLst/>
          </a:prstGeom>
        </p:spPr>
      </p:pic>
      <p:pic>
        <p:nvPicPr>
          <p:cNvPr id="20" name="Picture 19" descr="A picture containing background pattern&#10;&#10;Description automatically generated">
            <a:extLst>
              <a:ext uri="{FF2B5EF4-FFF2-40B4-BE49-F238E27FC236}">
                <a16:creationId xmlns:a16="http://schemas.microsoft.com/office/drawing/2014/main" id="{A2F73C41-CEF1-C245-92F1-F9AD2B110FC9}"/>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rot="5400000">
            <a:off x="3600219" y="3198895"/>
            <a:ext cx="544836" cy="434815"/>
          </a:xfrm>
          <a:prstGeom prst="rect">
            <a:avLst/>
          </a:prstGeom>
          <a:ln>
            <a:noFill/>
          </a:ln>
        </p:spPr>
      </p:pic>
      <p:pic>
        <p:nvPicPr>
          <p:cNvPr id="21" name="Picture 20" descr="A picture containing background pattern&#10;&#10;Description automatically generated">
            <a:extLst>
              <a:ext uri="{FF2B5EF4-FFF2-40B4-BE49-F238E27FC236}">
                <a16:creationId xmlns:a16="http://schemas.microsoft.com/office/drawing/2014/main" id="{ECB78398-C7E8-AD4E-83C8-9EAAD87C28E5}"/>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V="1">
            <a:off x="4197119" y="1712995"/>
            <a:ext cx="544836" cy="434815"/>
          </a:xfrm>
          <a:prstGeom prst="rect">
            <a:avLst/>
          </a:prstGeom>
        </p:spPr>
      </p:pic>
      <p:pic>
        <p:nvPicPr>
          <p:cNvPr id="22" name="Picture 21" descr="A picture containing background pattern&#10;&#10;Description automatically generated">
            <a:extLst>
              <a:ext uri="{FF2B5EF4-FFF2-40B4-BE49-F238E27FC236}">
                <a16:creationId xmlns:a16="http://schemas.microsoft.com/office/drawing/2014/main" id="{B97809EE-A7AD-2642-B93F-D25D923D887C}"/>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H="1" flipV="1">
            <a:off x="4197119" y="2500395"/>
            <a:ext cx="544836" cy="434815"/>
          </a:xfrm>
          <a:prstGeom prst="rect">
            <a:avLst/>
          </a:prstGeom>
        </p:spPr>
      </p:pic>
      <p:pic>
        <p:nvPicPr>
          <p:cNvPr id="23" name="Picture 22" descr="A picture containing background pattern&#10;&#10;Description automatically generated">
            <a:extLst>
              <a:ext uri="{FF2B5EF4-FFF2-40B4-BE49-F238E27FC236}">
                <a16:creationId xmlns:a16="http://schemas.microsoft.com/office/drawing/2014/main" id="{C121CE42-3E04-1647-BDE9-804E72949A82}"/>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V="1">
            <a:off x="7422919" y="1712995"/>
            <a:ext cx="544836" cy="434815"/>
          </a:xfrm>
          <a:prstGeom prst="rect">
            <a:avLst/>
          </a:prstGeom>
        </p:spPr>
      </p:pic>
      <p:pic>
        <p:nvPicPr>
          <p:cNvPr id="24" name="Picture 23" descr="A picture containing background pattern&#10;&#10;Description automatically generated">
            <a:extLst>
              <a:ext uri="{FF2B5EF4-FFF2-40B4-BE49-F238E27FC236}">
                <a16:creationId xmlns:a16="http://schemas.microsoft.com/office/drawing/2014/main" id="{4C7B53C1-6C4B-554C-9D7B-918A737DB4F4}"/>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H="1" flipV="1">
            <a:off x="7422919" y="2500395"/>
            <a:ext cx="544836" cy="434815"/>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06405F00-AE8A-BB45-AF64-DF612D64FFF6}"/>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V="1">
            <a:off x="4197119" y="4067589"/>
            <a:ext cx="544836" cy="434815"/>
          </a:xfrm>
          <a:prstGeom prst="rect">
            <a:avLst/>
          </a:prstGeom>
        </p:spPr>
      </p:pic>
      <p:pic>
        <p:nvPicPr>
          <p:cNvPr id="26" name="Picture 25" descr="A picture containing background pattern&#10;&#10;Description automatically generated">
            <a:extLst>
              <a:ext uri="{FF2B5EF4-FFF2-40B4-BE49-F238E27FC236}">
                <a16:creationId xmlns:a16="http://schemas.microsoft.com/office/drawing/2014/main" id="{9D51DDCC-0921-F344-A1EA-0ED68B9FDE51}"/>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H="1" flipV="1">
            <a:off x="4197119" y="4854989"/>
            <a:ext cx="544836" cy="434815"/>
          </a:xfrm>
          <a:prstGeom prst="rect">
            <a:avLst/>
          </a:prstGeom>
        </p:spPr>
      </p:pic>
      <p:pic>
        <p:nvPicPr>
          <p:cNvPr id="27" name="Picture 26" descr="A picture containing background pattern&#10;&#10;Description automatically generated">
            <a:extLst>
              <a:ext uri="{FF2B5EF4-FFF2-40B4-BE49-F238E27FC236}">
                <a16:creationId xmlns:a16="http://schemas.microsoft.com/office/drawing/2014/main" id="{6474A45C-3107-8D40-AFC2-9FEBD4CD3DCE}"/>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V="1">
            <a:off x="7422919" y="4067589"/>
            <a:ext cx="544836" cy="434815"/>
          </a:xfrm>
          <a:prstGeom prst="rect">
            <a:avLst/>
          </a:prstGeom>
        </p:spPr>
      </p:pic>
      <p:pic>
        <p:nvPicPr>
          <p:cNvPr id="28" name="Picture 27" descr="A picture containing background pattern&#10;&#10;Description automatically generated">
            <a:extLst>
              <a:ext uri="{FF2B5EF4-FFF2-40B4-BE49-F238E27FC236}">
                <a16:creationId xmlns:a16="http://schemas.microsoft.com/office/drawing/2014/main" id="{743CBB86-BFB9-354E-89AE-760126FC6B85}"/>
              </a:ext>
            </a:extLst>
          </p:cNvPr>
          <p:cNvPicPr>
            <a:picLocks noChangeAspect="1"/>
          </p:cNvPicPr>
          <p:nvPr/>
        </p:nvPicPr>
        <p:blipFill rotWithShape="1">
          <a:blip r:embed="rId4">
            <a:alphaModFix amt="65000"/>
            <a:duotone>
              <a:schemeClr val="accent2">
                <a:shade val="45000"/>
                <a:satMod val="135000"/>
              </a:schemeClr>
              <a:prstClr val="white"/>
            </a:duotone>
          </a:blip>
          <a:srcRect l="16945" r="12500"/>
          <a:stretch/>
        </p:blipFill>
        <p:spPr>
          <a:xfrm flipH="1" flipV="1">
            <a:off x="7422919" y="4854989"/>
            <a:ext cx="544836" cy="434815"/>
          </a:xfrm>
          <a:prstGeom prst="rect">
            <a:avLst/>
          </a:prstGeom>
        </p:spPr>
      </p:pic>
    </p:spTree>
    <p:extLst>
      <p:ext uri="{BB962C8B-B14F-4D97-AF65-F5344CB8AC3E}">
        <p14:creationId xmlns:p14="http://schemas.microsoft.com/office/powerpoint/2010/main" val="3711709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9A581E-B5FA-FB49-9CB8-8A13676AB37E}"/>
              </a:ext>
            </a:extLst>
          </p:cNvPr>
          <p:cNvSpPr>
            <a:spLocks noGrp="1"/>
          </p:cNvSpPr>
          <p:nvPr>
            <p:ph type="body" sz="quarter" idx="11"/>
          </p:nvPr>
        </p:nvSpPr>
        <p:spPr/>
        <p:txBody>
          <a:bodyPr/>
          <a:lstStyle/>
          <a:p>
            <a:r>
              <a:rPr lang="en-US" dirty="0"/>
              <a:t>THE SPOTTER</a:t>
            </a:r>
          </a:p>
        </p:txBody>
      </p:sp>
      <p:sp>
        <p:nvSpPr>
          <p:cNvPr id="8" name="Text Placeholder 7">
            <a:extLst>
              <a:ext uri="{FF2B5EF4-FFF2-40B4-BE49-F238E27FC236}">
                <a16:creationId xmlns:a16="http://schemas.microsoft.com/office/drawing/2014/main" id="{0E3F0474-C8B5-9546-96F7-EA99E0B4A62B}"/>
              </a:ext>
            </a:extLst>
          </p:cNvPr>
          <p:cNvSpPr>
            <a:spLocks noGrp="1"/>
          </p:cNvSpPr>
          <p:nvPr>
            <p:ph type="body" sz="quarter" idx="12"/>
          </p:nvPr>
        </p:nvSpPr>
        <p:spPr/>
        <p:txBody>
          <a:bodyPr/>
          <a:lstStyle/>
          <a:p>
            <a:r>
              <a:rPr lang="en-US" dirty="0"/>
              <a:t>THE SPOTTER</a:t>
            </a:r>
          </a:p>
        </p:txBody>
      </p:sp>
      <p:pic>
        <p:nvPicPr>
          <p:cNvPr id="6" name="Picture 5">
            <a:extLst>
              <a:ext uri="{FF2B5EF4-FFF2-40B4-BE49-F238E27FC236}">
                <a16:creationId xmlns:a16="http://schemas.microsoft.com/office/drawing/2014/main" id="{E255E723-AE17-0645-AFCA-6AC3D48824B7}"/>
              </a:ext>
            </a:extLst>
          </p:cNvPr>
          <p:cNvPicPr>
            <a:picLocks noChangeAspect="1"/>
          </p:cNvPicPr>
          <p:nvPr/>
        </p:nvPicPr>
        <p:blipFill rotWithShape="1">
          <a:blip r:embed="rId2"/>
          <a:srcRect l="19512" t="19105" r="19390" b="4827"/>
          <a:stretch/>
        </p:blipFill>
        <p:spPr>
          <a:xfrm>
            <a:off x="1081671" y="1337737"/>
            <a:ext cx="6992378" cy="4703457"/>
          </a:xfrm>
          <a:prstGeom prst="rect">
            <a:avLst/>
          </a:prstGeom>
        </p:spPr>
      </p:pic>
      <p:sp>
        <p:nvSpPr>
          <p:cNvPr id="2" name="Text Placeholder 10">
            <a:extLst>
              <a:ext uri="{FF2B5EF4-FFF2-40B4-BE49-F238E27FC236}">
                <a16:creationId xmlns:a16="http://schemas.microsoft.com/office/drawing/2014/main" id="{01772E3A-AB98-BC59-3900-53C078C10185}"/>
              </a:ext>
            </a:extLst>
          </p:cNvPr>
          <p:cNvSpPr txBox="1">
            <a:spLocks/>
          </p:cNvSpPr>
          <p:nvPr/>
        </p:nvSpPr>
        <p:spPr>
          <a:xfrm>
            <a:off x="8130189" y="2532191"/>
            <a:ext cx="4134963" cy="23446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latin typeface="Century Gothic" panose="020B0502020202020204" pitchFamily="34" charset="0"/>
              </a:rPr>
              <a:t>How Will You Find </a:t>
            </a:r>
            <a:r>
              <a:rPr lang="en-US" sz="4800" b="1" dirty="0">
                <a:solidFill>
                  <a:schemeClr val="accent2"/>
                </a:solidFill>
                <a:latin typeface="Century Gothic" panose="020B0502020202020204" pitchFamily="34" charset="0"/>
              </a:rPr>
              <a:t>YOUR BLIND SPOTS?</a:t>
            </a:r>
          </a:p>
        </p:txBody>
      </p:sp>
    </p:spTree>
    <p:extLst>
      <p:ext uri="{BB962C8B-B14F-4D97-AF65-F5344CB8AC3E}">
        <p14:creationId xmlns:p14="http://schemas.microsoft.com/office/powerpoint/2010/main" val="2996447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5E82F51-4B1E-AD47-8461-204F436BDA1E}"/>
              </a:ext>
            </a:extLst>
          </p:cNvPr>
          <p:cNvSpPr>
            <a:spLocks noGrp="1"/>
          </p:cNvSpPr>
          <p:nvPr>
            <p:ph type="body" sz="quarter" idx="12"/>
          </p:nvPr>
        </p:nvSpPr>
        <p:spPr>
          <a:xfrm>
            <a:off x="273659" y="568574"/>
            <a:ext cx="9847056" cy="786093"/>
          </a:xfrm>
        </p:spPr>
        <p:txBody>
          <a:bodyPr/>
          <a:lstStyle/>
          <a:p>
            <a:r>
              <a:rPr lang="en-US" dirty="0"/>
              <a:t>TEAM HAND OFFS AND TRUST</a:t>
            </a:r>
          </a:p>
          <a:p>
            <a:endParaRPr lang="en-US" dirty="0"/>
          </a:p>
        </p:txBody>
      </p:sp>
      <p:pic>
        <p:nvPicPr>
          <p:cNvPr id="11" name="Picture 10" descr="A group of race cars&#10;&#10;Description automatically generated with medium confidence">
            <a:extLst>
              <a:ext uri="{FF2B5EF4-FFF2-40B4-BE49-F238E27FC236}">
                <a16:creationId xmlns:a16="http://schemas.microsoft.com/office/drawing/2014/main" id="{A97CCA87-92A7-C444-8E78-58414DCFE713}"/>
              </a:ext>
            </a:extLst>
          </p:cNvPr>
          <p:cNvPicPr>
            <a:picLocks noChangeAspect="1"/>
          </p:cNvPicPr>
          <p:nvPr/>
        </p:nvPicPr>
        <p:blipFill rotWithShape="1">
          <a:blip r:embed="rId2"/>
          <a:srcRect t="25926" r="11354" b="23704"/>
          <a:stretch/>
        </p:blipFill>
        <p:spPr>
          <a:xfrm>
            <a:off x="-11149" y="1536700"/>
            <a:ext cx="12397068" cy="3962400"/>
          </a:xfrm>
          <a:prstGeom prst="rect">
            <a:avLst/>
          </a:prstGeom>
        </p:spPr>
      </p:pic>
      <p:pic>
        <p:nvPicPr>
          <p:cNvPr id="13" name="Picture 12" descr="A picture containing text, screenshot&#10;&#10;Description automatically generated">
            <a:extLst>
              <a:ext uri="{FF2B5EF4-FFF2-40B4-BE49-F238E27FC236}">
                <a16:creationId xmlns:a16="http://schemas.microsoft.com/office/drawing/2014/main" id="{06B38935-438C-6346-B01B-2482366CECE4}"/>
              </a:ext>
            </a:extLst>
          </p:cNvPr>
          <p:cNvPicPr>
            <a:picLocks noChangeAspect="1"/>
          </p:cNvPicPr>
          <p:nvPr/>
        </p:nvPicPr>
        <p:blipFill rotWithShape="1">
          <a:blip r:embed="rId3"/>
          <a:srcRect t="19263" b="15156"/>
          <a:stretch/>
        </p:blipFill>
        <p:spPr>
          <a:xfrm>
            <a:off x="0" y="1282834"/>
            <a:ext cx="12192000" cy="4626252"/>
          </a:xfrm>
          <a:prstGeom prst="rect">
            <a:avLst/>
          </a:prstGeom>
        </p:spPr>
      </p:pic>
      <p:sp>
        <p:nvSpPr>
          <p:cNvPr id="15" name="Text Placeholder 14">
            <a:extLst>
              <a:ext uri="{FF2B5EF4-FFF2-40B4-BE49-F238E27FC236}">
                <a16:creationId xmlns:a16="http://schemas.microsoft.com/office/drawing/2014/main" id="{791EBEAB-12EE-4940-9B19-CCC2B7EF7440}"/>
              </a:ext>
            </a:extLst>
          </p:cNvPr>
          <p:cNvSpPr>
            <a:spLocks noGrp="1"/>
          </p:cNvSpPr>
          <p:nvPr>
            <p:ph type="body" sz="quarter" idx="11"/>
          </p:nvPr>
        </p:nvSpPr>
        <p:spPr>
          <a:xfrm>
            <a:off x="0" y="5499100"/>
            <a:ext cx="12192000" cy="481819"/>
          </a:xfrm>
        </p:spPr>
        <p:txBody>
          <a:bodyPr/>
          <a:lstStyle/>
          <a:p>
            <a:pPr algn="ctr"/>
            <a:r>
              <a:rPr lang="en-US" sz="3200" b="1" dirty="0">
                <a:solidFill>
                  <a:schemeClr val="accent2"/>
                </a:solidFill>
              </a:rPr>
              <a:t>200</a:t>
            </a:r>
            <a:r>
              <a:rPr lang="en-US" sz="3200" dirty="0"/>
              <a:t> pairs of hands </a:t>
            </a:r>
            <a:r>
              <a:rPr lang="en-US" sz="3200" b="1" dirty="0"/>
              <a:t>+ </a:t>
            </a:r>
            <a:r>
              <a:rPr lang="en-US" sz="3200" b="1" dirty="0">
                <a:solidFill>
                  <a:schemeClr val="accent2"/>
                </a:solidFill>
              </a:rPr>
              <a:t>10</a:t>
            </a:r>
            <a:r>
              <a:rPr lang="en-US" sz="3200" b="1" dirty="0"/>
              <a:t> (+) </a:t>
            </a:r>
            <a:r>
              <a:rPr lang="en-US" sz="3200" dirty="0"/>
              <a:t>departments = </a:t>
            </a:r>
            <a:r>
              <a:rPr lang="en-US" sz="3200" b="1" dirty="0">
                <a:solidFill>
                  <a:schemeClr val="accent2"/>
                </a:solidFill>
              </a:rPr>
              <a:t>1</a:t>
            </a:r>
            <a:r>
              <a:rPr lang="en-US" sz="3200" dirty="0"/>
              <a:t> race car</a:t>
            </a:r>
          </a:p>
        </p:txBody>
      </p:sp>
    </p:spTree>
    <p:extLst>
      <p:ext uri="{BB962C8B-B14F-4D97-AF65-F5344CB8AC3E}">
        <p14:creationId xmlns:p14="http://schemas.microsoft.com/office/powerpoint/2010/main" val="3181083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ear&#10;&#10;Description automatically generated">
            <a:extLst>
              <a:ext uri="{FF2B5EF4-FFF2-40B4-BE49-F238E27FC236}">
                <a16:creationId xmlns:a16="http://schemas.microsoft.com/office/drawing/2014/main" id="{0737D006-B1E7-6545-8871-98624C963938}"/>
              </a:ext>
            </a:extLst>
          </p:cNvPr>
          <p:cNvPicPr>
            <a:picLocks noChangeAspect="1"/>
          </p:cNvPicPr>
          <p:nvPr/>
        </p:nvPicPr>
        <p:blipFill rotWithShape="1">
          <a:blip r:embed="rId2"/>
          <a:srcRect b="12581"/>
          <a:stretch/>
        </p:blipFill>
        <p:spPr>
          <a:xfrm>
            <a:off x="0" y="1076"/>
            <a:ext cx="12192000" cy="5993329"/>
          </a:xfrm>
          <a:prstGeom prst="rect">
            <a:avLst/>
          </a:prstGeom>
        </p:spPr>
      </p:pic>
      <p:pic>
        <p:nvPicPr>
          <p:cNvPr id="10" name="Graphic 9">
            <a:extLst>
              <a:ext uri="{FF2B5EF4-FFF2-40B4-BE49-F238E27FC236}">
                <a16:creationId xmlns:a16="http://schemas.microsoft.com/office/drawing/2014/main" id="{04252B43-9889-574E-8A50-63EFA1E9912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5" y="81505"/>
            <a:ext cx="1447799" cy="1023399"/>
          </a:xfrm>
          <a:prstGeom prst="rect">
            <a:avLst/>
          </a:prstGeom>
        </p:spPr>
      </p:pic>
      <p:sp>
        <p:nvSpPr>
          <p:cNvPr id="26" name="Text Placeholder 25">
            <a:extLst>
              <a:ext uri="{FF2B5EF4-FFF2-40B4-BE49-F238E27FC236}">
                <a16:creationId xmlns:a16="http://schemas.microsoft.com/office/drawing/2014/main" id="{23DE0CF7-4768-9143-A001-6CB79D8146D6}"/>
              </a:ext>
            </a:extLst>
          </p:cNvPr>
          <p:cNvSpPr>
            <a:spLocks noGrp="1"/>
          </p:cNvSpPr>
          <p:nvPr>
            <p:ph type="body" sz="quarter" idx="12"/>
          </p:nvPr>
        </p:nvSpPr>
        <p:spPr/>
        <p:txBody>
          <a:bodyPr/>
          <a:lstStyle/>
          <a:p>
            <a:r>
              <a:rPr lang="en-US" dirty="0"/>
              <a:t>2 KEY COMPONENTS OF TRUST</a:t>
            </a:r>
          </a:p>
          <a:p>
            <a:endParaRPr lang="en-US" dirty="0"/>
          </a:p>
        </p:txBody>
      </p:sp>
      <p:sp>
        <p:nvSpPr>
          <p:cNvPr id="16" name="Content Placeholder 2">
            <a:extLst>
              <a:ext uri="{FF2B5EF4-FFF2-40B4-BE49-F238E27FC236}">
                <a16:creationId xmlns:a16="http://schemas.microsoft.com/office/drawing/2014/main" id="{028BDB72-8F27-FF43-8E54-4AC029D1B163}"/>
              </a:ext>
            </a:extLst>
          </p:cNvPr>
          <p:cNvSpPr txBox="1">
            <a:spLocks/>
          </p:cNvSpPr>
          <p:nvPr/>
        </p:nvSpPr>
        <p:spPr>
          <a:xfrm>
            <a:off x="138328" y="5375477"/>
            <a:ext cx="2064389" cy="435479"/>
          </a:xfrm>
          <a:prstGeom prst="rect">
            <a:avLst/>
          </a:prstGeom>
          <a:noFill/>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CC00"/>
              </a:buClr>
              <a:buNone/>
            </a:pPr>
            <a:r>
              <a:rPr lang="en-US" sz="2400" dirty="0">
                <a:latin typeface="Century Gothic" panose="020B0502020202020204" pitchFamily="34" charset="0"/>
                <a:ea typeface="Tahoma"/>
                <a:cs typeface="Tahoma"/>
                <a:sym typeface="Tahoma"/>
              </a:rPr>
              <a:t>I trust </a:t>
            </a:r>
          </a:p>
          <a:p>
            <a:pPr marL="0" indent="0" algn="ctr">
              <a:lnSpc>
                <a:spcPct val="100000"/>
              </a:lnSpc>
              <a:spcBef>
                <a:spcPts val="0"/>
              </a:spcBef>
              <a:buClr>
                <a:srgbClr val="FFCC00"/>
              </a:buClr>
              <a:buNone/>
            </a:pPr>
            <a:r>
              <a:rPr lang="en-US" sz="2400" b="1" dirty="0">
                <a:solidFill>
                  <a:schemeClr val="accent2"/>
                </a:solidFill>
                <a:latin typeface="Century Gothic" panose="020B0502020202020204" pitchFamily="34" charset="0"/>
                <a:ea typeface="Tahoma"/>
                <a:cs typeface="Tahoma"/>
                <a:sym typeface="Tahoma"/>
              </a:rPr>
              <a:t>the person</a:t>
            </a:r>
            <a:endParaRPr lang="en-US" sz="2400" b="1" dirty="0">
              <a:solidFill>
                <a:schemeClr val="accent2"/>
              </a:solidFill>
              <a:latin typeface="Century Gothic" panose="020B0502020202020204" pitchFamily="34" charset="0"/>
            </a:endParaRPr>
          </a:p>
        </p:txBody>
      </p:sp>
      <p:sp>
        <p:nvSpPr>
          <p:cNvPr id="19" name="TextBox 18">
            <a:extLst>
              <a:ext uri="{FF2B5EF4-FFF2-40B4-BE49-F238E27FC236}">
                <a16:creationId xmlns:a16="http://schemas.microsoft.com/office/drawing/2014/main" id="{71A3172D-AEEB-3940-AD5F-858EA543A1CE}"/>
              </a:ext>
            </a:extLst>
          </p:cNvPr>
          <p:cNvSpPr txBox="1"/>
          <p:nvPr/>
        </p:nvSpPr>
        <p:spPr>
          <a:xfrm>
            <a:off x="577403" y="2026927"/>
            <a:ext cx="2298700" cy="2376356"/>
          </a:xfrm>
          <a:prstGeom prst="rect">
            <a:avLst/>
          </a:prstGeom>
          <a:noFill/>
        </p:spPr>
        <p:txBody>
          <a:bodyPr wrap="square" rtlCol="0">
            <a:spAutoFit/>
          </a:bodyPr>
          <a:lstStyle/>
          <a:p>
            <a:pPr>
              <a:lnSpc>
                <a:spcPct val="16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Motives</a:t>
            </a:r>
          </a:p>
          <a:p>
            <a:pPr>
              <a:lnSpc>
                <a:spcPct val="16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Integrity</a:t>
            </a:r>
          </a:p>
          <a:p>
            <a:pPr>
              <a:lnSpc>
                <a:spcPct val="16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Intent</a:t>
            </a:r>
          </a:p>
          <a:p>
            <a:pPr>
              <a:lnSpc>
                <a:spcPct val="16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History</a:t>
            </a:r>
            <a:endParaRPr lang="en-US" sz="2400" b="1" dirty="0">
              <a:latin typeface="Century Gothic" panose="020B0502020202020204" pitchFamily="34" charset="0"/>
            </a:endParaRPr>
          </a:p>
        </p:txBody>
      </p:sp>
      <p:sp>
        <p:nvSpPr>
          <p:cNvPr id="21" name="TextBox 20">
            <a:extLst>
              <a:ext uri="{FF2B5EF4-FFF2-40B4-BE49-F238E27FC236}">
                <a16:creationId xmlns:a16="http://schemas.microsoft.com/office/drawing/2014/main" id="{85242758-C1D5-3345-9E55-151E9F24BC7F}"/>
              </a:ext>
            </a:extLst>
          </p:cNvPr>
          <p:cNvSpPr txBox="1"/>
          <p:nvPr/>
        </p:nvSpPr>
        <p:spPr>
          <a:xfrm>
            <a:off x="6622638" y="2026927"/>
            <a:ext cx="2298700" cy="2238113"/>
          </a:xfrm>
          <a:prstGeom prst="rect">
            <a:avLst/>
          </a:prstGeom>
          <a:noFill/>
        </p:spPr>
        <p:txBody>
          <a:bodyPr wrap="square" rtlCol="0">
            <a:spAutoFit/>
          </a:bodyPr>
          <a:lstStyle/>
          <a:p>
            <a:pPr>
              <a:lnSpc>
                <a:spcPct val="15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Skills</a:t>
            </a:r>
          </a:p>
          <a:p>
            <a:pPr>
              <a:lnSpc>
                <a:spcPct val="15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Capabilities</a:t>
            </a:r>
          </a:p>
          <a:p>
            <a:pPr>
              <a:lnSpc>
                <a:spcPct val="15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Results</a:t>
            </a:r>
          </a:p>
          <a:p>
            <a:pPr>
              <a:lnSpc>
                <a:spcPct val="150000"/>
              </a:lnSpc>
              <a:buClr>
                <a:srgbClr val="FFCC00"/>
              </a:buClr>
            </a:pPr>
            <a:r>
              <a:rPr lang="en-US" sz="2400" dirty="0">
                <a:solidFill>
                  <a:schemeClr val="tx1">
                    <a:lumMod val="75000"/>
                  </a:schemeClr>
                </a:solidFill>
                <a:latin typeface="Century Gothic" panose="020B0502020202020204" pitchFamily="34" charset="0"/>
                <a:ea typeface="Tahoma"/>
                <a:cs typeface="Tahoma"/>
                <a:sym typeface="Tahoma"/>
              </a:rPr>
              <a:t>History</a:t>
            </a:r>
          </a:p>
        </p:txBody>
      </p:sp>
      <p:sp>
        <p:nvSpPr>
          <p:cNvPr id="22" name="Content Placeholder 2">
            <a:extLst>
              <a:ext uri="{FF2B5EF4-FFF2-40B4-BE49-F238E27FC236}">
                <a16:creationId xmlns:a16="http://schemas.microsoft.com/office/drawing/2014/main" id="{B362D7C5-387D-FB47-A9F6-F2AFE0B89E5D}"/>
              </a:ext>
            </a:extLst>
          </p:cNvPr>
          <p:cNvSpPr txBox="1">
            <a:spLocks/>
          </p:cNvSpPr>
          <p:nvPr/>
        </p:nvSpPr>
        <p:spPr>
          <a:xfrm>
            <a:off x="6096003" y="5256621"/>
            <a:ext cx="2740028" cy="962675"/>
          </a:xfrm>
          <a:prstGeom prst="rect">
            <a:avLst/>
          </a:prstGeom>
          <a:noFill/>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CC00"/>
              </a:buClr>
              <a:buNone/>
            </a:pPr>
            <a:r>
              <a:rPr lang="en-US" sz="2400" dirty="0">
                <a:latin typeface="Century Gothic" panose="020B0502020202020204" pitchFamily="34" charset="0"/>
                <a:ea typeface="Tahoma"/>
                <a:cs typeface="Tahoma"/>
                <a:sym typeface="Tahoma"/>
              </a:rPr>
              <a:t>I trust </a:t>
            </a:r>
            <a:r>
              <a:rPr lang="en-US" sz="2400" b="1" dirty="0">
                <a:solidFill>
                  <a:schemeClr val="accent2"/>
                </a:solidFill>
                <a:latin typeface="Century Gothic" panose="020B0502020202020204" pitchFamily="34" charset="0"/>
                <a:ea typeface="Tahoma"/>
                <a:cs typeface="Tahoma"/>
                <a:sym typeface="Tahoma"/>
              </a:rPr>
              <a:t>what </a:t>
            </a:r>
          </a:p>
          <a:p>
            <a:pPr marL="0" indent="0" algn="ctr">
              <a:lnSpc>
                <a:spcPct val="100000"/>
              </a:lnSpc>
              <a:spcBef>
                <a:spcPts val="0"/>
              </a:spcBef>
              <a:buClr>
                <a:srgbClr val="FFCC00"/>
              </a:buClr>
              <a:buNone/>
            </a:pPr>
            <a:r>
              <a:rPr lang="en-US" sz="2400" b="1" dirty="0">
                <a:solidFill>
                  <a:schemeClr val="accent2"/>
                </a:solidFill>
                <a:latin typeface="Century Gothic" panose="020B0502020202020204" pitchFamily="34" charset="0"/>
                <a:ea typeface="Tahoma"/>
                <a:cs typeface="Tahoma"/>
                <a:sym typeface="Tahoma"/>
              </a:rPr>
              <a:t>they can do</a:t>
            </a:r>
            <a:endParaRPr lang="en-US" sz="2400" b="1" dirty="0">
              <a:solidFill>
                <a:schemeClr val="accent2"/>
              </a:solidFill>
              <a:latin typeface="Century Gothic" panose="020B0502020202020204" pitchFamily="34" charset="0"/>
            </a:endParaRPr>
          </a:p>
        </p:txBody>
      </p:sp>
      <p:pic>
        <p:nvPicPr>
          <p:cNvPr id="30" name="Picture 29" descr="A picture containing background pattern&#10;&#10;Description automatically generated">
            <a:extLst>
              <a:ext uri="{FF2B5EF4-FFF2-40B4-BE49-F238E27FC236}">
                <a16:creationId xmlns:a16="http://schemas.microsoft.com/office/drawing/2014/main" id="{00329132-0EC8-5642-9A40-0614E6CDBCA2}"/>
              </a:ext>
            </a:extLst>
          </p:cNvPr>
          <p:cNvPicPr>
            <a:picLocks noChangeAspect="1"/>
          </p:cNvPicPr>
          <p:nvPr/>
        </p:nvPicPr>
        <p:blipFill rotWithShape="1">
          <a:blip r:embed="rId5">
            <a:alphaModFix amt="16000"/>
          </a:blip>
          <a:srcRect l="16945" r="12500"/>
          <a:stretch/>
        </p:blipFill>
        <p:spPr>
          <a:xfrm rot="5400000">
            <a:off x="689185" y="4509999"/>
            <a:ext cx="962675" cy="768275"/>
          </a:xfrm>
          <a:prstGeom prst="rect">
            <a:avLst/>
          </a:prstGeom>
        </p:spPr>
      </p:pic>
      <p:pic>
        <p:nvPicPr>
          <p:cNvPr id="31" name="Picture 30" descr="A picture containing background pattern&#10;&#10;Description automatically generated">
            <a:extLst>
              <a:ext uri="{FF2B5EF4-FFF2-40B4-BE49-F238E27FC236}">
                <a16:creationId xmlns:a16="http://schemas.microsoft.com/office/drawing/2014/main" id="{8F831BBE-75BE-C04A-AF9F-FB635180B2FC}"/>
              </a:ext>
            </a:extLst>
          </p:cNvPr>
          <p:cNvPicPr>
            <a:picLocks noChangeAspect="1"/>
          </p:cNvPicPr>
          <p:nvPr/>
        </p:nvPicPr>
        <p:blipFill rotWithShape="1">
          <a:blip r:embed="rId5">
            <a:alphaModFix amt="16000"/>
          </a:blip>
          <a:srcRect l="16945" r="12500"/>
          <a:stretch/>
        </p:blipFill>
        <p:spPr>
          <a:xfrm rot="5400000">
            <a:off x="6727929" y="4338104"/>
            <a:ext cx="962675" cy="768275"/>
          </a:xfrm>
          <a:prstGeom prst="rect">
            <a:avLst/>
          </a:prstGeom>
        </p:spPr>
      </p:pic>
      <p:sp>
        <p:nvSpPr>
          <p:cNvPr id="17" name="Rectangle 16">
            <a:extLst>
              <a:ext uri="{FF2B5EF4-FFF2-40B4-BE49-F238E27FC236}">
                <a16:creationId xmlns:a16="http://schemas.microsoft.com/office/drawing/2014/main" id="{17380A69-5DD9-664D-8983-0F9184E9EFB8}"/>
              </a:ext>
            </a:extLst>
          </p:cNvPr>
          <p:cNvSpPr/>
          <p:nvPr/>
        </p:nvSpPr>
        <p:spPr>
          <a:xfrm>
            <a:off x="-2" y="1496383"/>
            <a:ext cx="12192002" cy="533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3" name="TextBox 22">
            <a:extLst>
              <a:ext uri="{FF2B5EF4-FFF2-40B4-BE49-F238E27FC236}">
                <a16:creationId xmlns:a16="http://schemas.microsoft.com/office/drawing/2014/main" id="{09DCB3F5-2309-FA48-A898-D7CE8000366E}"/>
              </a:ext>
            </a:extLst>
          </p:cNvPr>
          <p:cNvSpPr txBox="1"/>
          <p:nvPr/>
        </p:nvSpPr>
        <p:spPr>
          <a:xfrm>
            <a:off x="267638" y="1508174"/>
            <a:ext cx="2943916" cy="523220"/>
          </a:xfrm>
          <a:prstGeom prst="rect">
            <a:avLst/>
          </a:prstGeom>
          <a:noFill/>
          <a:ln>
            <a:noFill/>
          </a:ln>
        </p:spPr>
        <p:txBody>
          <a:bodyPr wrap="square" rtlCol="0">
            <a:spAutoFit/>
          </a:bodyPr>
          <a:lstStyle/>
          <a:p>
            <a:r>
              <a:rPr lang="en-US" sz="2800" b="1" spc="300" dirty="0">
                <a:solidFill>
                  <a:schemeClr val="bg1"/>
                </a:solidFill>
                <a:latin typeface="Century Gothic" panose="020B0502020202020204" pitchFamily="34" charset="0"/>
              </a:rPr>
              <a:t>CHARACTER</a:t>
            </a:r>
          </a:p>
        </p:txBody>
      </p:sp>
      <p:sp>
        <p:nvSpPr>
          <p:cNvPr id="24" name="TextBox 23">
            <a:extLst>
              <a:ext uri="{FF2B5EF4-FFF2-40B4-BE49-F238E27FC236}">
                <a16:creationId xmlns:a16="http://schemas.microsoft.com/office/drawing/2014/main" id="{5BB0E1DE-1E68-A249-B991-834D5050D025}"/>
              </a:ext>
            </a:extLst>
          </p:cNvPr>
          <p:cNvSpPr txBox="1"/>
          <p:nvPr/>
        </p:nvSpPr>
        <p:spPr>
          <a:xfrm>
            <a:off x="5842970" y="1508174"/>
            <a:ext cx="3301033" cy="523220"/>
          </a:xfrm>
          <a:prstGeom prst="rect">
            <a:avLst/>
          </a:prstGeom>
          <a:noFill/>
        </p:spPr>
        <p:txBody>
          <a:bodyPr wrap="square" rtlCol="0">
            <a:spAutoFit/>
          </a:bodyPr>
          <a:lstStyle/>
          <a:p>
            <a:r>
              <a:rPr lang="en-US" sz="2800" b="1" spc="300" dirty="0">
                <a:solidFill>
                  <a:schemeClr val="bg1"/>
                </a:solidFill>
                <a:latin typeface="Century Gothic" panose="020B0502020202020204" pitchFamily="34" charset="0"/>
                <a:ea typeface="Tahoma"/>
                <a:cs typeface="Tahoma"/>
                <a:sym typeface="Tahoma"/>
              </a:rPr>
              <a:t>COMPETENCE</a:t>
            </a:r>
            <a:endParaRPr lang="en-US" sz="2800" b="1" spc="300" dirty="0">
              <a:solidFill>
                <a:schemeClr val="bg1"/>
              </a:solidFill>
              <a:latin typeface="Century Gothic" panose="020B0502020202020204" pitchFamily="34" charset="0"/>
            </a:endParaRPr>
          </a:p>
        </p:txBody>
      </p:sp>
      <p:pic>
        <p:nvPicPr>
          <p:cNvPr id="3" name="Picture 2" descr="Icon&#10;&#10;Description automatically generated">
            <a:extLst>
              <a:ext uri="{FF2B5EF4-FFF2-40B4-BE49-F238E27FC236}">
                <a16:creationId xmlns:a16="http://schemas.microsoft.com/office/drawing/2014/main" id="{537BB9D5-2095-A06D-AFDF-C48375043F5E}"/>
              </a:ext>
            </a:extLst>
          </p:cNvPr>
          <p:cNvPicPr>
            <a:picLocks noChangeAspect="1"/>
          </p:cNvPicPr>
          <p:nvPr/>
        </p:nvPicPr>
        <p:blipFill>
          <a:blip r:embed="rId6"/>
          <a:stretch>
            <a:fillRect/>
          </a:stretch>
        </p:blipFill>
        <p:spPr>
          <a:xfrm>
            <a:off x="1977669" y="2567015"/>
            <a:ext cx="4543720" cy="2555843"/>
          </a:xfrm>
          <a:prstGeom prst="rect">
            <a:avLst/>
          </a:prstGeom>
        </p:spPr>
      </p:pic>
      <p:sp>
        <p:nvSpPr>
          <p:cNvPr id="2" name="TextBox 1">
            <a:extLst>
              <a:ext uri="{FF2B5EF4-FFF2-40B4-BE49-F238E27FC236}">
                <a16:creationId xmlns:a16="http://schemas.microsoft.com/office/drawing/2014/main" id="{9EAF9AD2-3E0E-F739-8771-5DCFB8589ADC}"/>
              </a:ext>
            </a:extLst>
          </p:cNvPr>
          <p:cNvSpPr txBox="1"/>
          <p:nvPr/>
        </p:nvSpPr>
        <p:spPr>
          <a:xfrm>
            <a:off x="8522208" y="6464667"/>
            <a:ext cx="2670048" cy="215444"/>
          </a:xfrm>
          <a:prstGeom prst="rect">
            <a:avLst/>
          </a:prstGeom>
          <a:noFill/>
        </p:spPr>
        <p:txBody>
          <a:bodyPr wrap="square" rtlCol="0">
            <a:spAutoFit/>
          </a:bodyPr>
          <a:lstStyle/>
          <a:p>
            <a:r>
              <a:rPr lang="en-US" sz="800" dirty="0"/>
              <a:t>Stephen Covey, The Speed of Trust, 2006</a:t>
            </a:r>
          </a:p>
        </p:txBody>
      </p:sp>
    </p:spTree>
    <p:extLst>
      <p:ext uri="{BB962C8B-B14F-4D97-AF65-F5344CB8AC3E}">
        <p14:creationId xmlns:p14="http://schemas.microsoft.com/office/powerpoint/2010/main" val="225313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ear&#10;&#10;Description automatically generated">
            <a:extLst>
              <a:ext uri="{FF2B5EF4-FFF2-40B4-BE49-F238E27FC236}">
                <a16:creationId xmlns:a16="http://schemas.microsoft.com/office/drawing/2014/main" id="{0737D006-B1E7-6545-8871-98624C963938}"/>
              </a:ext>
            </a:extLst>
          </p:cNvPr>
          <p:cNvPicPr>
            <a:picLocks noChangeAspect="1"/>
          </p:cNvPicPr>
          <p:nvPr/>
        </p:nvPicPr>
        <p:blipFill rotWithShape="1">
          <a:blip r:embed="rId3"/>
          <a:srcRect b="12581"/>
          <a:stretch/>
        </p:blipFill>
        <p:spPr>
          <a:xfrm>
            <a:off x="-23750" y="11776"/>
            <a:ext cx="12192000" cy="5993329"/>
          </a:xfrm>
          <a:prstGeom prst="rect">
            <a:avLst/>
          </a:prstGeom>
        </p:spPr>
      </p:pic>
      <p:sp>
        <p:nvSpPr>
          <p:cNvPr id="3" name="Rectangle 2">
            <a:extLst>
              <a:ext uri="{FF2B5EF4-FFF2-40B4-BE49-F238E27FC236}">
                <a16:creationId xmlns:a16="http://schemas.microsoft.com/office/drawing/2014/main" id="{4C5460E9-D3C0-624A-ABB9-D90183CB3E4D}"/>
              </a:ext>
            </a:extLst>
          </p:cNvPr>
          <p:cNvSpPr/>
          <p:nvPr/>
        </p:nvSpPr>
        <p:spPr>
          <a:xfrm>
            <a:off x="-2" y="1697101"/>
            <a:ext cx="12192002" cy="533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10" name="Graphic 9">
            <a:extLst>
              <a:ext uri="{FF2B5EF4-FFF2-40B4-BE49-F238E27FC236}">
                <a16:creationId xmlns:a16="http://schemas.microsoft.com/office/drawing/2014/main" id="{04252B43-9889-574E-8A50-63EFA1E99129}"/>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5" y="81505"/>
            <a:ext cx="1447799" cy="1023399"/>
          </a:xfrm>
          <a:prstGeom prst="rect">
            <a:avLst/>
          </a:prstGeom>
        </p:spPr>
      </p:pic>
      <p:sp>
        <p:nvSpPr>
          <p:cNvPr id="26" name="Text Placeholder 25">
            <a:extLst>
              <a:ext uri="{FF2B5EF4-FFF2-40B4-BE49-F238E27FC236}">
                <a16:creationId xmlns:a16="http://schemas.microsoft.com/office/drawing/2014/main" id="{23DE0CF7-4768-9143-A001-6CB79D8146D6}"/>
              </a:ext>
            </a:extLst>
          </p:cNvPr>
          <p:cNvSpPr>
            <a:spLocks noGrp="1"/>
          </p:cNvSpPr>
          <p:nvPr>
            <p:ph type="body" sz="quarter" idx="12"/>
          </p:nvPr>
        </p:nvSpPr>
        <p:spPr/>
        <p:txBody>
          <a:bodyPr/>
          <a:lstStyle/>
          <a:p>
            <a:r>
              <a:rPr lang="en-US" dirty="0"/>
              <a:t>2 KEY COMPONENTS OF TRUST</a:t>
            </a:r>
          </a:p>
          <a:p>
            <a:endParaRPr lang="en-US" dirty="0"/>
          </a:p>
        </p:txBody>
      </p:sp>
      <p:sp>
        <p:nvSpPr>
          <p:cNvPr id="16" name="Content Placeholder 2">
            <a:extLst>
              <a:ext uri="{FF2B5EF4-FFF2-40B4-BE49-F238E27FC236}">
                <a16:creationId xmlns:a16="http://schemas.microsoft.com/office/drawing/2014/main" id="{028BDB72-8F27-FF43-8E54-4AC029D1B163}"/>
              </a:ext>
            </a:extLst>
          </p:cNvPr>
          <p:cNvSpPr txBox="1">
            <a:spLocks/>
          </p:cNvSpPr>
          <p:nvPr/>
        </p:nvSpPr>
        <p:spPr>
          <a:xfrm>
            <a:off x="116797" y="2323742"/>
            <a:ext cx="4099607" cy="435479"/>
          </a:xfrm>
          <a:prstGeom prst="rect">
            <a:avLst/>
          </a:prstGeom>
          <a:noFill/>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CC00"/>
              </a:buClr>
              <a:buNone/>
            </a:pPr>
            <a:r>
              <a:rPr lang="en-US" sz="3200" dirty="0">
                <a:latin typeface="Century Gothic" panose="020B0502020202020204" pitchFamily="34" charset="0"/>
                <a:ea typeface="Tahoma"/>
                <a:cs typeface="Tahoma"/>
                <a:sym typeface="Tahoma"/>
              </a:rPr>
              <a:t>I trust </a:t>
            </a:r>
            <a:r>
              <a:rPr lang="en-US" sz="3200" b="1" dirty="0">
                <a:solidFill>
                  <a:schemeClr val="accent2"/>
                </a:solidFill>
                <a:latin typeface="Century Gothic" panose="020B0502020202020204" pitchFamily="34" charset="0"/>
                <a:ea typeface="Tahoma"/>
                <a:cs typeface="Tahoma"/>
                <a:sym typeface="Tahoma"/>
              </a:rPr>
              <a:t>the person</a:t>
            </a:r>
            <a:endParaRPr lang="en-US" sz="3200" b="1" dirty="0">
              <a:solidFill>
                <a:schemeClr val="accent2"/>
              </a:solidFill>
              <a:latin typeface="Century Gothic" panose="020B0502020202020204" pitchFamily="34" charset="0"/>
            </a:endParaRPr>
          </a:p>
        </p:txBody>
      </p:sp>
      <p:sp>
        <p:nvSpPr>
          <p:cNvPr id="22" name="Content Placeholder 2">
            <a:extLst>
              <a:ext uri="{FF2B5EF4-FFF2-40B4-BE49-F238E27FC236}">
                <a16:creationId xmlns:a16="http://schemas.microsoft.com/office/drawing/2014/main" id="{B362D7C5-387D-FB47-A9F6-F2AFE0B89E5D}"/>
              </a:ext>
            </a:extLst>
          </p:cNvPr>
          <p:cNvSpPr txBox="1">
            <a:spLocks/>
          </p:cNvSpPr>
          <p:nvPr/>
        </p:nvSpPr>
        <p:spPr>
          <a:xfrm>
            <a:off x="4216403" y="2328840"/>
            <a:ext cx="5140615" cy="430387"/>
          </a:xfrm>
          <a:prstGeom prst="rect">
            <a:avLst/>
          </a:prstGeom>
          <a:noFill/>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CC00"/>
              </a:buClr>
              <a:buNone/>
            </a:pPr>
            <a:r>
              <a:rPr lang="en-US" sz="3200" dirty="0">
                <a:latin typeface="Century Gothic" panose="020B0502020202020204" pitchFamily="34" charset="0"/>
                <a:ea typeface="Tahoma"/>
                <a:cs typeface="Tahoma"/>
                <a:sym typeface="Tahoma"/>
              </a:rPr>
              <a:t>I trust </a:t>
            </a:r>
            <a:r>
              <a:rPr lang="en-US" sz="3200" b="1" dirty="0">
                <a:solidFill>
                  <a:schemeClr val="accent2"/>
                </a:solidFill>
                <a:latin typeface="Century Gothic" panose="020B0502020202020204" pitchFamily="34" charset="0"/>
                <a:ea typeface="Tahoma"/>
                <a:cs typeface="Tahoma"/>
                <a:sym typeface="Tahoma"/>
              </a:rPr>
              <a:t>what they can do</a:t>
            </a:r>
            <a:endParaRPr lang="en-US" sz="3200" b="1" dirty="0">
              <a:solidFill>
                <a:schemeClr val="accent2"/>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9905CF18-3351-9D48-8F01-CD9266068601}"/>
              </a:ext>
            </a:extLst>
          </p:cNvPr>
          <p:cNvSpPr txBox="1">
            <a:spLocks/>
          </p:cNvSpPr>
          <p:nvPr/>
        </p:nvSpPr>
        <p:spPr>
          <a:xfrm>
            <a:off x="662669" y="5361889"/>
            <a:ext cx="3423107" cy="435479"/>
          </a:xfrm>
          <a:prstGeom prst="rect">
            <a:avLst/>
          </a:prstGeom>
          <a:noFill/>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CC00"/>
              </a:buClr>
              <a:buNone/>
            </a:pPr>
            <a:r>
              <a:rPr lang="en-US" b="1" dirty="0">
                <a:latin typeface="Century Gothic" panose="020B0502020202020204" pitchFamily="34" charset="0"/>
                <a:ea typeface="Tahoma"/>
                <a:cs typeface="Tahoma"/>
                <a:sym typeface="Tahoma"/>
              </a:rPr>
              <a:t>Earned</a:t>
            </a:r>
            <a:r>
              <a:rPr lang="en-US" dirty="0">
                <a:latin typeface="Century Gothic" panose="020B0502020202020204" pitchFamily="34" charset="0"/>
                <a:ea typeface="Tahoma"/>
                <a:cs typeface="Tahoma"/>
                <a:sym typeface="Tahoma"/>
              </a:rPr>
              <a:t> Every Day</a:t>
            </a:r>
            <a:endParaRPr lang="en-US" b="1" dirty="0">
              <a:solidFill>
                <a:schemeClr val="accent2"/>
              </a:solidFill>
              <a:latin typeface="Century Gothic" panose="020B0502020202020204" pitchFamily="34" charset="0"/>
            </a:endParaRPr>
          </a:p>
        </p:txBody>
      </p:sp>
      <p:sp>
        <p:nvSpPr>
          <p:cNvPr id="15" name="Content Placeholder 2">
            <a:extLst>
              <a:ext uri="{FF2B5EF4-FFF2-40B4-BE49-F238E27FC236}">
                <a16:creationId xmlns:a16="http://schemas.microsoft.com/office/drawing/2014/main" id="{3DDCBCAC-DFC1-6D43-8976-225E2FF91251}"/>
              </a:ext>
            </a:extLst>
          </p:cNvPr>
          <p:cNvSpPr txBox="1">
            <a:spLocks/>
          </p:cNvSpPr>
          <p:nvPr/>
        </p:nvSpPr>
        <p:spPr>
          <a:xfrm>
            <a:off x="4809510" y="5361889"/>
            <a:ext cx="4162516" cy="435479"/>
          </a:xfrm>
          <a:prstGeom prst="rect">
            <a:avLst/>
          </a:prstGeom>
          <a:noFill/>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CC00"/>
              </a:buClr>
              <a:buNone/>
            </a:pPr>
            <a:r>
              <a:rPr lang="en-US" b="1" dirty="0">
                <a:latin typeface="Century Gothic" panose="020B0502020202020204" pitchFamily="34" charset="0"/>
                <a:ea typeface="Tahoma"/>
                <a:cs typeface="Tahoma"/>
                <a:sym typeface="Tahoma"/>
              </a:rPr>
              <a:t>Re-enforced</a:t>
            </a:r>
            <a:r>
              <a:rPr lang="en-US" dirty="0">
                <a:latin typeface="Century Gothic" panose="020B0502020202020204" pitchFamily="34" charset="0"/>
                <a:ea typeface="Tahoma"/>
                <a:cs typeface="Tahoma"/>
                <a:sym typeface="Tahoma"/>
              </a:rPr>
              <a:t> Every Day</a:t>
            </a:r>
            <a:endParaRPr lang="en-US" b="1" dirty="0">
              <a:solidFill>
                <a:schemeClr val="accent2"/>
              </a:solidFill>
              <a:latin typeface="Century Gothic" panose="020B0502020202020204" pitchFamily="34" charset="0"/>
            </a:endParaRPr>
          </a:p>
        </p:txBody>
      </p:sp>
      <p:sp>
        <p:nvSpPr>
          <p:cNvPr id="21" name="TextBox 20">
            <a:extLst>
              <a:ext uri="{FF2B5EF4-FFF2-40B4-BE49-F238E27FC236}">
                <a16:creationId xmlns:a16="http://schemas.microsoft.com/office/drawing/2014/main" id="{93DDCBB0-0123-0742-AD2D-976BE4257CF9}"/>
              </a:ext>
            </a:extLst>
          </p:cNvPr>
          <p:cNvSpPr txBox="1"/>
          <p:nvPr/>
        </p:nvSpPr>
        <p:spPr>
          <a:xfrm>
            <a:off x="669074" y="1697741"/>
            <a:ext cx="2943916" cy="523220"/>
          </a:xfrm>
          <a:prstGeom prst="rect">
            <a:avLst/>
          </a:prstGeom>
          <a:noFill/>
          <a:ln>
            <a:noFill/>
          </a:ln>
        </p:spPr>
        <p:txBody>
          <a:bodyPr wrap="square" rtlCol="0">
            <a:spAutoFit/>
          </a:bodyPr>
          <a:lstStyle/>
          <a:p>
            <a:pPr algn="ctr"/>
            <a:r>
              <a:rPr lang="en-US" sz="2800" b="1" spc="300" dirty="0">
                <a:solidFill>
                  <a:schemeClr val="bg1"/>
                </a:solidFill>
                <a:latin typeface="Century Gothic" panose="020B0502020202020204" pitchFamily="34" charset="0"/>
              </a:rPr>
              <a:t>CHARACTER</a:t>
            </a:r>
          </a:p>
        </p:txBody>
      </p:sp>
      <p:sp>
        <p:nvSpPr>
          <p:cNvPr id="24" name="TextBox 23">
            <a:extLst>
              <a:ext uri="{FF2B5EF4-FFF2-40B4-BE49-F238E27FC236}">
                <a16:creationId xmlns:a16="http://schemas.microsoft.com/office/drawing/2014/main" id="{0448934F-ABE1-CF4D-8082-08F051CFF0E6}"/>
              </a:ext>
            </a:extLst>
          </p:cNvPr>
          <p:cNvSpPr txBox="1"/>
          <p:nvPr/>
        </p:nvSpPr>
        <p:spPr>
          <a:xfrm>
            <a:off x="5009697" y="1709103"/>
            <a:ext cx="3301033" cy="523220"/>
          </a:xfrm>
          <a:prstGeom prst="rect">
            <a:avLst/>
          </a:prstGeom>
          <a:noFill/>
        </p:spPr>
        <p:txBody>
          <a:bodyPr wrap="square" rtlCol="0">
            <a:spAutoFit/>
          </a:bodyPr>
          <a:lstStyle/>
          <a:p>
            <a:pPr algn="ctr"/>
            <a:r>
              <a:rPr lang="en-US" sz="2800" b="1" spc="300" dirty="0">
                <a:solidFill>
                  <a:schemeClr val="bg1"/>
                </a:solidFill>
                <a:latin typeface="Century Gothic" panose="020B0502020202020204" pitchFamily="34" charset="0"/>
                <a:ea typeface="Tahoma"/>
                <a:cs typeface="Tahoma"/>
                <a:sym typeface="Tahoma"/>
              </a:rPr>
              <a:t>COMPETENCE</a:t>
            </a:r>
            <a:endParaRPr lang="en-US" sz="2800" b="1" spc="300" dirty="0">
              <a:solidFill>
                <a:schemeClr val="bg1"/>
              </a:solidFill>
              <a:latin typeface="Century Gothic" panose="020B0502020202020204" pitchFamily="34" charset="0"/>
            </a:endParaRPr>
          </a:p>
        </p:txBody>
      </p:sp>
      <p:pic>
        <p:nvPicPr>
          <p:cNvPr id="12" name="Picture 11" descr="A picture containing shape&#10;&#10;Description automatically generated">
            <a:extLst>
              <a:ext uri="{FF2B5EF4-FFF2-40B4-BE49-F238E27FC236}">
                <a16:creationId xmlns:a16="http://schemas.microsoft.com/office/drawing/2014/main" id="{BCF9E837-B4B1-B98D-F9AA-74E98DEA740F}"/>
              </a:ext>
            </a:extLst>
          </p:cNvPr>
          <p:cNvPicPr>
            <a:picLocks noChangeAspect="1"/>
          </p:cNvPicPr>
          <p:nvPr/>
        </p:nvPicPr>
        <p:blipFill rotWithShape="1">
          <a:blip r:embed="rId6"/>
          <a:srcRect l="20840" t="23060" r="64221" b="21815"/>
          <a:stretch/>
        </p:blipFill>
        <p:spPr>
          <a:xfrm rot="10800000">
            <a:off x="1693070" y="2852648"/>
            <a:ext cx="1275759" cy="2648051"/>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20BB4EF5-DABD-C3E2-FE5D-C3DA45B1EE58}"/>
              </a:ext>
            </a:extLst>
          </p:cNvPr>
          <p:cNvPicPr>
            <a:picLocks noChangeAspect="1"/>
          </p:cNvPicPr>
          <p:nvPr/>
        </p:nvPicPr>
        <p:blipFill rotWithShape="1">
          <a:blip r:embed="rId6"/>
          <a:srcRect l="20840" t="23060" r="64221" b="21815"/>
          <a:stretch/>
        </p:blipFill>
        <p:spPr>
          <a:xfrm rot="10800000">
            <a:off x="6302545" y="2852648"/>
            <a:ext cx="1275759" cy="2648051"/>
          </a:xfrm>
          <a:prstGeom prst="rect">
            <a:avLst/>
          </a:prstGeom>
        </p:spPr>
      </p:pic>
      <p:sp>
        <p:nvSpPr>
          <p:cNvPr id="2" name="TextBox 1">
            <a:extLst>
              <a:ext uri="{FF2B5EF4-FFF2-40B4-BE49-F238E27FC236}">
                <a16:creationId xmlns:a16="http://schemas.microsoft.com/office/drawing/2014/main" id="{52102CA6-2518-83A5-8E41-99F3AD8EA444}"/>
              </a:ext>
            </a:extLst>
          </p:cNvPr>
          <p:cNvSpPr txBox="1"/>
          <p:nvPr/>
        </p:nvSpPr>
        <p:spPr>
          <a:xfrm>
            <a:off x="8522208" y="6464667"/>
            <a:ext cx="2670048" cy="215444"/>
          </a:xfrm>
          <a:prstGeom prst="rect">
            <a:avLst/>
          </a:prstGeom>
          <a:noFill/>
        </p:spPr>
        <p:txBody>
          <a:bodyPr wrap="square" rtlCol="0">
            <a:spAutoFit/>
          </a:bodyPr>
          <a:lstStyle/>
          <a:p>
            <a:r>
              <a:rPr lang="en-US" sz="800" dirty="0"/>
              <a:t>Stephen Covey, The Speed of Trust, 2006</a:t>
            </a:r>
          </a:p>
        </p:txBody>
      </p:sp>
    </p:spTree>
    <p:extLst>
      <p:ext uri="{BB962C8B-B14F-4D97-AF65-F5344CB8AC3E}">
        <p14:creationId xmlns:p14="http://schemas.microsoft.com/office/powerpoint/2010/main" val="2551383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10;&#10;Description automatically generated">
            <a:extLst>
              <a:ext uri="{FF2B5EF4-FFF2-40B4-BE49-F238E27FC236}">
                <a16:creationId xmlns:a16="http://schemas.microsoft.com/office/drawing/2014/main" id="{76A483DA-36B9-B242-9714-65E6AB1A4DD2}"/>
              </a:ext>
            </a:extLst>
          </p:cNvPr>
          <p:cNvPicPr>
            <a:picLocks noChangeAspect="1"/>
          </p:cNvPicPr>
          <p:nvPr/>
        </p:nvPicPr>
        <p:blipFill rotWithShape="1">
          <a:blip r:embed="rId2"/>
          <a:srcRect t="14815" b="15000"/>
          <a:stretch/>
        </p:blipFill>
        <p:spPr>
          <a:xfrm>
            <a:off x="-2" y="1415450"/>
            <a:ext cx="12192000" cy="4813300"/>
          </a:xfrm>
          <a:prstGeom prst="rect">
            <a:avLst/>
          </a:prstGeom>
        </p:spPr>
      </p:pic>
      <p:pic>
        <p:nvPicPr>
          <p:cNvPr id="6" name="Graphic 5">
            <a:extLst>
              <a:ext uri="{FF2B5EF4-FFF2-40B4-BE49-F238E27FC236}">
                <a16:creationId xmlns:a16="http://schemas.microsoft.com/office/drawing/2014/main" id="{3EABEB17-5484-034E-BDAA-E2671C92A09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42272" t="-14578" r="-29432" b="-18635"/>
          <a:stretch/>
        </p:blipFill>
        <p:spPr>
          <a:xfrm>
            <a:off x="10744205" y="81505"/>
            <a:ext cx="1447799" cy="1023399"/>
          </a:xfrm>
          <a:prstGeom prst="rect">
            <a:avLst/>
          </a:prstGeom>
        </p:spPr>
      </p:pic>
      <p:sp>
        <p:nvSpPr>
          <p:cNvPr id="7" name="TextBox 6">
            <a:extLst>
              <a:ext uri="{FF2B5EF4-FFF2-40B4-BE49-F238E27FC236}">
                <a16:creationId xmlns:a16="http://schemas.microsoft.com/office/drawing/2014/main" id="{FD79124B-7A84-5745-B939-E9FC1458D6B9}"/>
              </a:ext>
            </a:extLst>
          </p:cNvPr>
          <p:cNvSpPr txBox="1"/>
          <p:nvPr/>
        </p:nvSpPr>
        <p:spPr>
          <a:xfrm>
            <a:off x="8519885"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2022©, Mike Mooney, All Rights Reserved.</a:t>
            </a:r>
          </a:p>
        </p:txBody>
      </p:sp>
      <p:pic>
        <p:nvPicPr>
          <p:cNvPr id="8" name="Picture 7">
            <a:extLst>
              <a:ext uri="{FF2B5EF4-FFF2-40B4-BE49-F238E27FC236}">
                <a16:creationId xmlns:a16="http://schemas.microsoft.com/office/drawing/2014/main" id="{8EDA872A-7565-6A4C-818F-A98E2561303B}"/>
              </a:ext>
            </a:extLst>
          </p:cNvPr>
          <p:cNvPicPr>
            <a:picLocks noChangeAspect="1"/>
          </p:cNvPicPr>
          <p:nvPr/>
        </p:nvPicPr>
        <p:blipFill rotWithShape="1">
          <a:blip r:embed="rId5"/>
          <a:srcRect l="7540" t="34"/>
          <a:stretch/>
        </p:blipFill>
        <p:spPr>
          <a:xfrm>
            <a:off x="4" y="6449584"/>
            <a:ext cx="4933841" cy="457045"/>
          </a:xfrm>
          <a:prstGeom prst="rect">
            <a:avLst/>
          </a:prstGeom>
        </p:spPr>
      </p:pic>
      <p:sp>
        <p:nvSpPr>
          <p:cNvPr id="11" name="TextBox 10">
            <a:extLst>
              <a:ext uri="{FF2B5EF4-FFF2-40B4-BE49-F238E27FC236}">
                <a16:creationId xmlns:a16="http://schemas.microsoft.com/office/drawing/2014/main" id="{91BEC93E-3545-1447-BF94-8092EB8B998C}"/>
              </a:ext>
            </a:extLst>
          </p:cNvPr>
          <p:cNvSpPr txBox="1"/>
          <p:nvPr/>
        </p:nvSpPr>
        <p:spPr>
          <a:xfrm>
            <a:off x="364277" y="4782892"/>
            <a:ext cx="4046220"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rPr>
              <a:t>E</a:t>
            </a:r>
            <a:r>
              <a:rPr lang="en-US" sz="2800" dirty="0">
                <a:solidFill>
                  <a:schemeClr val="bg1"/>
                </a:solidFill>
                <a:latin typeface="Century Gothic" panose="020B0502020202020204" pitchFamily="34" charset="0"/>
              </a:rPr>
              <a:t>NGAGEMENT</a:t>
            </a:r>
          </a:p>
        </p:txBody>
      </p:sp>
      <p:sp>
        <p:nvSpPr>
          <p:cNvPr id="12" name="TextBox 11">
            <a:extLst>
              <a:ext uri="{FF2B5EF4-FFF2-40B4-BE49-F238E27FC236}">
                <a16:creationId xmlns:a16="http://schemas.microsoft.com/office/drawing/2014/main" id="{90A7CE91-25E2-C64A-B594-FF7D2BF0961F}"/>
              </a:ext>
            </a:extLst>
          </p:cNvPr>
          <p:cNvSpPr txBox="1"/>
          <p:nvPr/>
        </p:nvSpPr>
        <p:spPr>
          <a:xfrm>
            <a:off x="364277" y="1982749"/>
            <a:ext cx="4544169"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rPr>
              <a:t>D</a:t>
            </a:r>
            <a:r>
              <a:rPr lang="en-US" sz="2800" dirty="0">
                <a:solidFill>
                  <a:schemeClr val="bg1"/>
                </a:solidFill>
                <a:latin typeface="Century Gothic" panose="020B0502020202020204" pitchFamily="34" charset="0"/>
              </a:rPr>
              <a:t>EPENDABILITY</a:t>
            </a:r>
          </a:p>
        </p:txBody>
      </p:sp>
      <p:sp>
        <p:nvSpPr>
          <p:cNvPr id="13" name="TextBox 12">
            <a:extLst>
              <a:ext uri="{FF2B5EF4-FFF2-40B4-BE49-F238E27FC236}">
                <a16:creationId xmlns:a16="http://schemas.microsoft.com/office/drawing/2014/main" id="{B22E51DC-09B6-C64F-8658-CEE603607036}"/>
              </a:ext>
            </a:extLst>
          </p:cNvPr>
          <p:cNvSpPr txBox="1"/>
          <p:nvPr/>
        </p:nvSpPr>
        <p:spPr>
          <a:xfrm>
            <a:off x="364277" y="2916129"/>
            <a:ext cx="4046220"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rPr>
              <a:t>I</a:t>
            </a:r>
            <a:r>
              <a:rPr lang="en-US" sz="2800" dirty="0">
                <a:solidFill>
                  <a:schemeClr val="bg1"/>
                </a:solidFill>
                <a:latin typeface="Century Gothic" panose="020B0502020202020204" pitchFamily="34" charset="0"/>
              </a:rPr>
              <a:t>NTEGRITY</a:t>
            </a:r>
          </a:p>
        </p:txBody>
      </p:sp>
      <p:sp>
        <p:nvSpPr>
          <p:cNvPr id="14" name="TextBox 13">
            <a:extLst>
              <a:ext uri="{FF2B5EF4-FFF2-40B4-BE49-F238E27FC236}">
                <a16:creationId xmlns:a16="http://schemas.microsoft.com/office/drawing/2014/main" id="{2F32CBAF-51DE-A746-99E5-510AFC8EBD5F}"/>
              </a:ext>
            </a:extLst>
          </p:cNvPr>
          <p:cNvSpPr txBox="1"/>
          <p:nvPr/>
        </p:nvSpPr>
        <p:spPr>
          <a:xfrm>
            <a:off x="364277" y="3849511"/>
            <a:ext cx="4046220" cy="523220"/>
          </a:xfrm>
          <a:prstGeom prst="rect">
            <a:avLst/>
          </a:prstGeom>
          <a:noFill/>
        </p:spPr>
        <p:txBody>
          <a:bodyPr wrap="square" rtlCol="0">
            <a:spAutoFit/>
          </a:bodyPr>
          <a:lstStyle/>
          <a:p>
            <a:r>
              <a:rPr lang="en-US" sz="2800" b="1" dirty="0">
                <a:solidFill>
                  <a:srgbClr val="FF0000"/>
                </a:solidFill>
                <a:latin typeface="Century Gothic" panose="020B0502020202020204" pitchFamily="34" charset="0"/>
              </a:rPr>
              <a:t>C</a:t>
            </a:r>
            <a:r>
              <a:rPr lang="en-US" sz="2800" dirty="0">
                <a:solidFill>
                  <a:schemeClr val="bg1"/>
                </a:solidFill>
                <a:latin typeface="Century Gothic" panose="020B0502020202020204" pitchFamily="34" charset="0"/>
              </a:rPr>
              <a:t>APABILITY</a:t>
            </a:r>
          </a:p>
        </p:txBody>
      </p:sp>
      <p:sp>
        <p:nvSpPr>
          <p:cNvPr id="20" name="Text Placeholder 9">
            <a:extLst>
              <a:ext uri="{FF2B5EF4-FFF2-40B4-BE49-F238E27FC236}">
                <a16:creationId xmlns:a16="http://schemas.microsoft.com/office/drawing/2014/main" id="{D7CF65B5-0867-8F47-8D0E-23A3D12B7771}"/>
              </a:ext>
            </a:extLst>
          </p:cNvPr>
          <p:cNvSpPr txBox="1">
            <a:spLocks/>
          </p:cNvSpPr>
          <p:nvPr/>
        </p:nvSpPr>
        <p:spPr>
          <a:xfrm>
            <a:off x="146657" y="505878"/>
            <a:ext cx="14090043" cy="78609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4800" b="1" kern="1200" spc="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DON’T ROLL THE </a:t>
            </a:r>
            <a:r>
              <a:rPr lang="en-US" dirty="0">
                <a:solidFill>
                  <a:srgbClr val="C00000"/>
                </a:solidFill>
              </a:rPr>
              <a:t>DICE</a:t>
            </a:r>
            <a:r>
              <a:rPr lang="en-US" dirty="0"/>
              <a:t> TO BUILD TRUST</a:t>
            </a:r>
            <a:endParaRPr lang="en-US" u="sng" dirty="0"/>
          </a:p>
        </p:txBody>
      </p:sp>
      <p:pic>
        <p:nvPicPr>
          <p:cNvPr id="23" name="Picture 22" descr="Graphical user interface&#10;&#10;Description automatically generated with medium confidence">
            <a:extLst>
              <a:ext uri="{FF2B5EF4-FFF2-40B4-BE49-F238E27FC236}">
                <a16:creationId xmlns:a16="http://schemas.microsoft.com/office/drawing/2014/main" id="{4241E756-385F-844C-9788-54834E4403E7}"/>
              </a:ext>
            </a:extLst>
          </p:cNvPr>
          <p:cNvPicPr>
            <a:picLocks noChangeAspect="1"/>
          </p:cNvPicPr>
          <p:nvPr/>
        </p:nvPicPr>
        <p:blipFill rotWithShape="1">
          <a:blip r:embed="rId6"/>
          <a:srcRect t="75370" b="16567"/>
          <a:stretch/>
        </p:blipFill>
        <p:spPr>
          <a:xfrm>
            <a:off x="-2" y="5730037"/>
            <a:ext cx="12192000" cy="552971"/>
          </a:xfrm>
          <a:prstGeom prst="rect">
            <a:avLst/>
          </a:prstGeom>
        </p:spPr>
      </p:pic>
      <p:sp>
        <p:nvSpPr>
          <p:cNvPr id="28" name="TextBox 27">
            <a:extLst>
              <a:ext uri="{FF2B5EF4-FFF2-40B4-BE49-F238E27FC236}">
                <a16:creationId xmlns:a16="http://schemas.microsoft.com/office/drawing/2014/main" id="{775E6089-190E-A241-A0EC-5A08F6654FA9}"/>
              </a:ext>
            </a:extLst>
          </p:cNvPr>
          <p:cNvSpPr txBox="1"/>
          <p:nvPr/>
        </p:nvSpPr>
        <p:spPr>
          <a:xfrm>
            <a:off x="3911481" y="4782892"/>
            <a:ext cx="5236427"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Be proactive &amp; act!</a:t>
            </a:r>
          </a:p>
        </p:txBody>
      </p:sp>
      <p:sp>
        <p:nvSpPr>
          <p:cNvPr id="29" name="TextBox 28">
            <a:extLst>
              <a:ext uri="{FF2B5EF4-FFF2-40B4-BE49-F238E27FC236}">
                <a16:creationId xmlns:a16="http://schemas.microsoft.com/office/drawing/2014/main" id="{1B7BE569-0AED-BA43-9EF3-3A727A1E1227}"/>
              </a:ext>
            </a:extLst>
          </p:cNvPr>
          <p:cNvSpPr txBox="1"/>
          <p:nvPr/>
        </p:nvSpPr>
        <p:spPr>
          <a:xfrm>
            <a:off x="3911480" y="1982749"/>
            <a:ext cx="7631397"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Honor your commitments</a:t>
            </a:r>
          </a:p>
        </p:txBody>
      </p:sp>
      <p:sp>
        <p:nvSpPr>
          <p:cNvPr id="30" name="TextBox 29">
            <a:extLst>
              <a:ext uri="{FF2B5EF4-FFF2-40B4-BE49-F238E27FC236}">
                <a16:creationId xmlns:a16="http://schemas.microsoft.com/office/drawing/2014/main" id="{4146A147-D1B3-6E45-B16D-C93AE20664D9}"/>
              </a:ext>
            </a:extLst>
          </p:cNvPr>
          <p:cNvSpPr txBox="1"/>
          <p:nvPr/>
        </p:nvSpPr>
        <p:spPr>
          <a:xfrm>
            <a:off x="3911481" y="2916129"/>
            <a:ext cx="5236427"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Do the right thing</a:t>
            </a:r>
          </a:p>
        </p:txBody>
      </p:sp>
      <p:sp>
        <p:nvSpPr>
          <p:cNvPr id="31" name="TextBox 30">
            <a:extLst>
              <a:ext uri="{FF2B5EF4-FFF2-40B4-BE49-F238E27FC236}">
                <a16:creationId xmlns:a16="http://schemas.microsoft.com/office/drawing/2014/main" id="{A81BDC63-D36C-9B4A-98A6-DF5B776FC9B5}"/>
              </a:ext>
            </a:extLst>
          </p:cNvPr>
          <p:cNvSpPr txBox="1"/>
          <p:nvPr/>
        </p:nvSpPr>
        <p:spPr>
          <a:xfrm>
            <a:off x="3911481" y="3849511"/>
            <a:ext cx="5236427"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Be an expert &amp; have a POV</a:t>
            </a:r>
          </a:p>
        </p:txBody>
      </p:sp>
      <p:pic>
        <p:nvPicPr>
          <p:cNvPr id="34" name="Picture 33" descr="A picture containing background pattern&#10;&#10;Description automatically generated">
            <a:extLst>
              <a:ext uri="{FF2B5EF4-FFF2-40B4-BE49-F238E27FC236}">
                <a16:creationId xmlns:a16="http://schemas.microsoft.com/office/drawing/2014/main" id="{09286515-113F-5A42-BE58-CFAF34FF6D7A}"/>
              </a:ext>
            </a:extLst>
          </p:cNvPr>
          <p:cNvPicPr>
            <a:picLocks noChangeAspect="1"/>
          </p:cNvPicPr>
          <p:nvPr/>
        </p:nvPicPr>
        <p:blipFill rotWithShape="1">
          <a:blip r:embed="rId7">
            <a:alphaModFix/>
          </a:blip>
          <a:srcRect l="16945" r="12500"/>
          <a:stretch/>
        </p:blipFill>
        <p:spPr>
          <a:xfrm>
            <a:off x="3107989" y="2024507"/>
            <a:ext cx="682283" cy="544504"/>
          </a:xfrm>
          <a:prstGeom prst="rect">
            <a:avLst/>
          </a:prstGeom>
        </p:spPr>
      </p:pic>
      <p:pic>
        <p:nvPicPr>
          <p:cNvPr id="37" name="Picture 36" descr="A picture containing background pattern&#10;&#10;Description automatically generated">
            <a:extLst>
              <a:ext uri="{FF2B5EF4-FFF2-40B4-BE49-F238E27FC236}">
                <a16:creationId xmlns:a16="http://schemas.microsoft.com/office/drawing/2014/main" id="{BEAC74A0-9DAA-7F4F-ACC2-668690CE14E5}"/>
              </a:ext>
            </a:extLst>
          </p:cNvPr>
          <p:cNvPicPr>
            <a:picLocks noChangeAspect="1"/>
          </p:cNvPicPr>
          <p:nvPr/>
        </p:nvPicPr>
        <p:blipFill rotWithShape="1">
          <a:blip r:embed="rId7">
            <a:alphaModFix/>
          </a:blip>
          <a:srcRect l="16945" r="12500"/>
          <a:stretch/>
        </p:blipFill>
        <p:spPr>
          <a:xfrm>
            <a:off x="3107989" y="2939681"/>
            <a:ext cx="682283" cy="544504"/>
          </a:xfrm>
          <a:prstGeom prst="rect">
            <a:avLst/>
          </a:prstGeom>
        </p:spPr>
      </p:pic>
      <p:pic>
        <p:nvPicPr>
          <p:cNvPr id="38" name="Picture 37" descr="A picture containing background pattern&#10;&#10;Description automatically generated">
            <a:extLst>
              <a:ext uri="{FF2B5EF4-FFF2-40B4-BE49-F238E27FC236}">
                <a16:creationId xmlns:a16="http://schemas.microsoft.com/office/drawing/2014/main" id="{52211344-6C27-BD4D-886C-A64B1134F3D0}"/>
              </a:ext>
            </a:extLst>
          </p:cNvPr>
          <p:cNvPicPr>
            <a:picLocks noChangeAspect="1"/>
          </p:cNvPicPr>
          <p:nvPr/>
        </p:nvPicPr>
        <p:blipFill rotWithShape="1">
          <a:blip r:embed="rId7">
            <a:alphaModFix/>
          </a:blip>
          <a:srcRect l="16945" r="12500"/>
          <a:stretch/>
        </p:blipFill>
        <p:spPr>
          <a:xfrm>
            <a:off x="3107989" y="3854855"/>
            <a:ext cx="682283" cy="544504"/>
          </a:xfrm>
          <a:prstGeom prst="rect">
            <a:avLst/>
          </a:prstGeom>
        </p:spPr>
      </p:pic>
      <p:pic>
        <p:nvPicPr>
          <p:cNvPr id="39" name="Picture 38" descr="A picture containing background pattern&#10;&#10;Description automatically generated">
            <a:extLst>
              <a:ext uri="{FF2B5EF4-FFF2-40B4-BE49-F238E27FC236}">
                <a16:creationId xmlns:a16="http://schemas.microsoft.com/office/drawing/2014/main" id="{EFF98936-789A-434A-AC24-8404AF4A73F3}"/>
              </a:ext>
            </a:extLst>
          </p:cNvPr>
          <p:cNvPicPr>
            <a:picLocks noChangeAspect="1"/>
          </p:cNvPicPr>
          <p:nvPr/>
        </p:nvPicPr>
        <p:blipFill rotWithShape="1">
          <a:blip r:embed="rId7">
            <a:alphaModFix/>
          </a:blip>
          <a:srcRect l="16945" r="12500"/>
          <a:stretch/>
        </p:blipFill>
        <p:spPr>
          <a:xfrm>
            <a:off x="3107989" y="4770028"/>
            <a:ext cx="682283" cy="544504"/>
          </a:xfrm>
          <a:prstGeom prst="rect">
            <a:avLst/>
          </a:prstGeom>
        </p:spPr>
      </p:pic>
    </p:spTree>
    <p:extLst>
      <p:ext uri="{BB962C8B-B14F-4D97-AF65-F5344CB8AC3E}">
        <p14:creationId xmlns:p14="http://schemas.microsoft.com/office/powerpoint/2010/main" val="408162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text, screenshot&#10;&#10;Description automatically generated">
            <a:extLst>
              <a:ext uri="{FF2B5EF4-FFF2-40B4-BE49-F238E27FC236}">
                <a16:creationId xmlns:a16="http://schemas.microsoft.com/office/drawing/2014/main" id="{0203A047-39F5-7503-ECB9-470AD8DC1298}"/>
              </a:ext>
            </a:extLst>
          </p:cNvPr>
          <p:cNvPicPr>
            <a:picLocks noChangeAspect="1"/>
          </p:cNvPicPr>
          <p:nvPr/>
        </p:nvPicPr>
        <p:blipFill rotWithShape="1">
          <a:blip r:embed="rId3"/>
          <a:srcRect t="18544" b="15745"/>
          <a:stretch/>
        </p:blipFill>
        <p:spPr>
          <a:xfrm>
            <a:off x="0" y="1308105"/>
            <a:ext cx="12192000" cy="4635500"/>
          </a:xfrm>
          <a:prstGeom prst="rect">
            <a:avLst/>
          </a:prstGeom>
        </p:spPr>
      </p:pic>
      <p:pic>
        <p:nvPicPr>
          <p:cNvPr id="21" name="Picture 4" descr="Image result for bacon and eggs plate">
            <a:extLst>
              <a:ext uri="{FF2B5EF4-FFF2-40B4-BE49-F238E27FC236}">
                <a16:creationId xmlns:a16="http://schemas.microsoft.com/office/drawing/2014/main" id="{07AE0BE1-4E66-897F-9B35-D53C97CAE07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flipH="1">
            <a:off x="5350876" y="1985395"/>
            <a:ext cx="4326792" cy="2887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indoor, person&#10;&#10;Description automatically generated">
            <a:extLst>
              <a:ext uri="{FF2B5EF4-FFF2-40B4-BE49-F238E27FC236}">
                <a16:creationId xmlns:a16="http://schemas.microsoft.com/office/drawing/2014/main" id="{6F3F1C43-1AD4-52AE-06A8-B0B4D15536AD}"/>
              </a:ext>
            </a:extLst>
          </p:cNvPr>
          <p:cNvPicPr>
            <a:picLocks noChangeAspect="1"/>
          </p:cNvPicPr>
          <p:nvPr/>
        </p:nvPicPr>
        <p:blipFill rotWithShape="1">
          <a:blip r:embed="rId5"/>
          <a:srcRect t="24604" r="27860" b="21375"/>
          <a:stretch/>
        </p:blipFill>
        <p:spPr>
          <a:xfrm>
            <a:off x="0" y="1773487"/>
            <a:ext cx="8795208" cy="3704735"/>
          </a:xfrm>
          <a:prstGeom prst="rect">
            <a:avLst/>
          </a:prstGeom>
        </p:spPr>
      </p:pic>
      <p:sp>
        <p:nvSpPr>
          <p:cNvPr id="11" name="Text Placeholder 10">
            <a:extLst>
              <a:ext uri="{FF2B5EF4-FFF2-40B4-BE49-F238E27FC236}">
                <a16:creationId xmlns:a16="http://schemas.microsoft.com/office/drawing/2014/main" id="{D2791DB0-9E80-D576-2A69-50C68077B834}"/>
              </a:ext>
            </a:extLst>
          </p:cNvPr>
          <p:cNvSpPr>
            <a:spLocks noGrp="1"/>
          </p:cNvSpPr>
          <p:nvPr>
            <p:ph type="body" sz="quarter" idx="12"/>
          </p:nvPr>
        </p:nvSpPr>
        <p:spPr/>
        <p:txBody>
          <a:bodyPr/>
          <a:lstStyle/>
          <a:p>
            <a:r>
              <a:rPr lang="en-US" dirty="0"/>
              <a:t>YOU HAVE A CHOICE TO MAKE!</a:t>
            </a:r>
          </a:p>
        </p:txBody>
      </p:sp>
      <p:sp>
        <p:nvSpPr>
          <p:cNvPr id="9" name="TextBox 8">
            <a:extLst>
              <a:ext uri="{FF2B5EF4-FFF2-40B4-BE49-F238E27FC236}">
                <a16:creationId xmlns:a16="http://schemas.microsoft.com/office/drawing/2014/main" id="{040E5DCD-EED1-3688-1854-F5C9137A5DE4}"/>
              </a:ext>
            </a:extLst>
          </p:cNvPr>
          <p:cNvSpPr txBox="1"/>
          <p:nvPr/>
        </p:nvSpPr>
        <p:spPr>
          <a:xfrm>
            <a:off x="3365803" y="3581822"/>
            <a:ext cx="3027789" cy="1200329"/>
          </a:xfrm>
          <a:prstGeom prst="rect">
            <a:avLst/>
          </a:prstGeom>
          <a:noFill/>
        </p:spPr>
        <p:txBody>
          <a:bodyPr wrap="square">
            <a:spAutoFit/>
          </a:bodyPr>
          <a:lstStyle/>
          <a:p>
            <a:pPr algn="ctr"/>
            <a:r>
              <a:rPr lang="en-US" sz="3600" b="1" i="1" dirty="0">
                <a:latin typeface="Century Gothic" panose="020B0502020202020204" pitchFamily="34" charset="0"/>
              </a:rPr>
              <a:t>AM I </a:t>
            </a:r>
            <a:r>
              <a:rPr lang="en-US" sz="3600" b="1" i="1" dirty="0">
                <a:solidFill>
                  <a:schemeClr val="accent2"/>
                </a:solidFill>
                <a:latin typeface="Century Gothic" panose="020B0502020202020204" pitchFamily="34" charset="0"/>
              </a:rPr>
              <a:t>INVOLVED? </a:t>
            </a:r>
          </a:p>
        </p:txBody>
      </p:sp>
      <p:sp>
        <p:nvSpPr>
          <p:cNvPr id="12" name="TextBox 11">
            <a:extLst>
              <a:ext uri="{FF2B5EF4-FFF2-40B4-BE49-F238E27FC236}">
                <a16:creationId xmlns:a16="http://schemas.microsoft.com/office/drawing/2014/main" id="{73EC53D2-BF5D-0E31-DFE9-656DDBD55621}"/>
              </a:ext>
            </a:extLst>
          </p:cNvPr>
          <p:cNvSpPr txBox="1"/>
          <p:nvPr/>
        </p:nvSpPr>
        <p:spPr>
          <a:xfrm>
            <a:off x="8755589" y="1878402"/>
            <a:ext cx="3436415" cy="1200329"/>
          </a:xfrm>
          <a:prstGeom prst="rect">
            <a:avLst/>
          </a:prstGeom>
          <a:noFill/>
        </p:spPr>
        <p:txBody>
          <a:bodyPr wrap="square">
            <a:spAutoFit/>
          </a:bodyPr>
          <a:lstStyle/>
          <a:p>
            <a:pPr algn="ctr"/>
            <a:r>
              <a:rPr lang="en-US" sz="3600" b="1" i="1" dirty="0">
                <a:latin typeface="Century Gothic" panose="020B0502020202020204" pitchFamily="34" charset="0"/>
              </a:rPr>
              <a:t>OR AM I </a:t>
            </a:r>
            <a:r>
              <a:rPr lang="en-US" sz="3600" b="1" i="1" dirty="0">
                <a:solidFill>
                  <a:schemeClr val="accent2"/>
                </a:solidFill>
                <a:latin typeface="Century Gothic" panose="020B0502020202020204" pitchFamily="34" charset="0"/>
              </a:rPr>
              <a:t>COMMITTED?</a:t>
            </a:r>
          </a:p>
        </p:txBody>
      </p:sp>
    </p:spTree>
    <p:extLst>
      <p:ext uri="{BB962C8B-B14F-4D97-AF65-F5344CB8AC3E}">
        <p14:creationId xmlns:p14="http://schemas.microsoft.com/office/powerpoint/2010/main" val="667059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 screenshot&#10;&#10;Description automatically generated">
            <a:extLst>
              <a:ext uri="{FF2B5EF4-FFF2-40B4-BE49-F238E27FC236}">
                <a16:creationId xmlns:a16="http://schemas.microsoft.com/office/drawing/2014/main" id="{103C5FA5-7340-EE49-81A5-274620EB88E3}"/>
              </a:ext>
            </a:extLst>
          </p:cNvPr>
          <p:cNvPicPr>
            <a:picLocks noChangeAspect="1"/>
          </p:cNvPicPr>
          <p:nvPr/>
        </p:nvPicPr>
        <p:blipFill>
          <a:blip r:embed="rId2"/>
          <a:stretch>
            <a:fillRect/>
          </a:stretch>
        </p:blipFill>
        <p:spPr>
          <a:xfrm>
            <a:off x="0" y="1071"/>
            <a:ext cx="12192000" cy="6855859"/>
          </a:xfrm>
          <a:prstGeom prst="rect">
            <a:avLst/>
          </a:prstGeom>
        </p:spPr>
      </p:pic>
      <p:sp>
        <p:nvSpPr>
          <p:cNvPr id="6" name="TextBox 5">
            <a:extLst>
              <a:ext uri="{FF2B5EF4-FFF2-40B4-BE49-F238E27FC236}">
                <a16:creationId xmlns:a16="http://schemas.microsoft.com/office/drawing/2014/main" id="{A276989A-8A31-A847-A007-5ABA5F1BCAA3}"/>
              </a:ext>
            </a:extLst>
          </p:cNvPr>
          <p:cNvSpPr txBox="1"/>
          <p:nvPr/>
        </p:nvSpPr>
        <p:spPr>
          <a:xfrm>
            <a:off x="8519885"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2022©, Mike Mooney, All Rights Reserved.</a:t>
            </a:r>
          </a:p>
        </p:txBody>
      </p:sp>
      <p:pic>
        <p:nvPicPr>
          <p:cNvPr id="7" name="Picture 6">
            <a:extLst>
              <a:ext uri="{FF2B5EF4-FFF2-40B4-BE49-F238E27FC236}">
                <a16:creationId xmlns:a16="http://schemas.microsoft.com/office/drawing/2014/main" id="{B88C4561-BF36-714E-81E3-F4F3909D45DE}"/>
              </a:ext>
            </a:extLst>
          </p:cNvPr>
          <p:cNvPicPr>
            <a:picLocks noChangeAspect="1"/>
          </p:cNvPicPr>
          <p:nvPr/>
        </p:nvPicPr>
        <p:blipFill rotWithShape="1">
          <a:blip r:embed="rId3"/>
          <a:srcRect l="7540" t="34"/>
          <a:stretch/>
        </p:blipFill>
        <p:spPr>
          <a:xfrm>
            <a:off x="169817" y="5782376"/>
            <a:ext cx="8519883" cy="789237"/>
          </a:xfrm>
          <a:prstGeom prst="rect">
            <a:avLst/>
          </a:prstGeom>
        </p:spPr>
      </p:pic>
      <p:pic>
        <p:nvPicPr>
          <p:cNvPr id="8" name="Graphic 7">
            <a:extLst>
              <a:ext uri="{FF2B5EF4-FFF2-40B4-BE49-F238E27FC236}">
                <a16:creationId xmlns:a16="http://schemas.microsoft.com/office/drawing/2014/main" id="{27278FEA-4BC6-2140-9107-7FB1F67BA3B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5" y="81505"/>
            <a:ext cx="1447799" cy="1023399"/>
          </a:xfrm>
          <a:prstGeom prst="rect">
            <a:avLst/>
          </a:prstGeom>
        </p:spPr>
      </p:pic>
      <p:sp>
        <p:nvSpPr>
          <p:cNvPr id="9" name="Text Placeholder 9">
            <a:extLst>
              <a:ext uri="{FF2B5EF4-FFF2-40B4-BE49-F238E27FC236}">
                <a16:creationId xmlns:a16="http://schemas.microsoft.com/office/drawing/2014/main" id="{2EBB4F9A-8258-7643-BFA8-1E230E51A6B5}"/>
              </a:ext>
            </a:extLst>
          </p:cNvPr>
          <p:cNvSpPr txBox="1">
            <a:spLocks/>
          </p:cNvSpPr>
          <p:nvPr/>
        </p:nvSpPr>
        <p:spPr>
          <a:xfrm>
            <a:off x="1503741" y="1648001"/>
            <a:ext cx="5513912" cy="335909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t>@Mike_Mooney</a:t>
            </a:r>
          </a:p>
          <a:p>
            <a:pPr>
              <a:lnSpc>
                <a:spcPct val="150000"/>
              </a:lnSpc>
            </a:pPr>
            <a:r>
              <a:rPr lang="en-US" dirty="0"/>
              <a:t>@Mike_Mooney</a:t>
            </a:r>
          </a:p>
          <a:p>
            <a:pPr>
              <a:lnSpc>
                <a:spcPct val="150000"/>
              </a:lnSpc>
            </a:pPr>
            <a:r>
              <a:rPr lang="en-US" dirty="0">
                <a:hlinkClick r:id="rId6">
                  <a:extLst>
                    <a:ext uri="{A12FA001-AC4F-418D-AE19-62706E023703}">
                      <ahyp:hlinkClr xmlns:ahyp="http://schemas.microsoft.com/office/drawing/2018/hyperlinkcolor" val="tx"/>
                    </a:ext>
                  </a:extLst>
                </a:hlinkClick>
              </a:rPr>
              <a:t>www.MikeMooney.com</a:t>
            </a:r>
            <a:endParaRPr lang="en-US" dirty="0"/>
          </a:p>
          <a:p>
            <a:pPr>
              <a:lnSpc>
                <a:spcPct val="150000"/>
              </a:lnSpc>
            </a:pPr>
            <a:r>
              <a:rPr lang="en-US" dirty="0">
                <a:hlinkClick r:id="rId7">
                  <a:extLst>
                    <a:ext uri="{A12FA001-AC4F-418D-AE19-62706E023703}">
                      <ahyp:hlinkClr xmlns:ahyp="http://schemas.microsoft.com/office/drawing/2018/hyperlinkcolor" val="tx"/>
                    </a:ext>
                  </a:extLst>
                </a:hlinkClick>
              </a:rPr>
              <a:t>Mike@MikeMooney.com</a:t>
            </a:r>
            <a:endParaRPr lang="en-US" dirty="0"/>
          </a:p>
          <a:p>
            <a:pPr>
              <a:lnSpc>
                <a:spcPct val="150000"/>
              </a:lnSpc>
            </a:pPr>
            <a:r>
              <a:rPr lang="en-US" dirty="0"/>
              <a:t>704.361.9499</a:t>
            </a:r>
          </a:p>
          <a:p>
            <a:pPr>
              <a:lnSpc>
                <a:spcPct val="150000"/>
              </a:lnSpc>
            </a:pPr>
            <a:endParaRPr lang="en-US" dirty="0"/>
          </a:p>
        </p:txBody>
      </p:sp>
      <p:sp>
        <p:nvSpPr>
          <p:cNvPr id="10" name="Text Placeholder 9">
            <a:extLst>
              <a:ext uri="{FF2B5EF4-FFF2-40B4-BE49-F238E27FC236}">
                <a16:creationId xmlns:a16="http://schemas.microsoft.com/office/drawing/2014/main" id="{B44FAA83-1EEC-8D44-858B-5B7F0CF1588D}"/>
              </a:ext>
            </a:extLst>
          </p:cNvPr>
          <p:cNvSpPr txBox="1">
            <a:spLocks/>
          </p:cNvSpPr>
          <p:nvPr/>
        </p:nvSpPr>
        <p:spPr>
          <a:xfrm>
            <a:off x="299059" y="285610"/>
            <a:ext cx="9847056" cy="786093"/>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4800" b="1" kern="1200" spc="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LET’S CONNECT</a:t>
            </a:r>
          </a:p>
        </p:txBody>
      </p:sp>
      <p:sp>
        <p:nvSpPr>
          <p:cNvPr id="13" name="Text Placeholder 9">
            <a:extLst>
              <a:ext uri="{FF2B5EF4-FFF2-40B4-BE49-F238E27FC236}">
                <a16:creationId xmlns:a16="http://schemas.microsoft.com/office/drawing/2014/main" id="{C126E7E2-A868-B64C-A132-56AB63268E33}"/>
              </a:ext>
            </a:extLst>
          </p:cNvPr>
          <p:cNvSpPr txBox="1">
            <a:spLocks/>
          </p:cNvSpPr>
          <p:nvPr/>
        </p:nvSpPr>
        <p:spPr>
          <a:xfrm>
            <a:off x="472455" y="5242336"/>
            <a:ext cx="7914608" cy="80070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400" b="1" dirty="0">
                <a:solidFill>
                  <a:schemeClr val="accent2"/>
                </a:solidFill>
              </a:rPr>
              <a:t>KEYNOTES • COACHING • TRAINING • CONSULTING</a:t>
            </a:r>
          </a:p>
        </p:txBody>
      </p:sp>
      <p:sp>
        <p:nvSpPr>
          <p:cNvPr id="16" name="Freeform 122">
            <a:extLst>
              <a:ext uri="{FF2B5EF4-FFF2-40B4-BE49-F238E27FC236}">
                <a16:creationId xmlns:a16="http://schemas.microsoft.com/office/drawing/2014/main" id="{89E42559-C4E7-6848-89F9-A6257E197ABB}"/>
              </a:ext>
            </a:extLst>
          </p:cNvPr>
          <p:cNvSpPr>
            <a:spLocks/>
          </p:cNvSpPr>
          <p:nvPr/>
        </p:nvSpPr>
        <p:spPr bwMode="auto">
          <a:xfrm>
            <a:off x="1046020" y="1872089"/>
            <a:ext cx="370480" cy="306839"/>
          </a:xfrm>
          <a:custGeom>
            <a:avLst/>
            <a:gdLst>
              <a:gd name="T0" fmla="*/ 0 w 248"/>
              <a:gd name="T1" fmla="*/ 181 h 205"/>
              <a:gd name="T2" fmla="*/ 73 w 248"/>
              <a:gd name="T3" fmla="*/ 159 h 205"/>
              <a:gd name="T4" fmla="*/ 43 w 248"/>
              <a:gd name="T5" fmla="*/ 148 h 205"/>
              <a:gd name="T6" fmla="*/ 28 w 248"/>
              <a:gd name="T7" fmla="*/ 122 h 205"/>
              <a:gd name="T8" fmla="*/ 41 w 248"/>
              <a:gd name="T9" fmla="*/ 124 h 205"/>
              <a:gd name="T10" fmla="*/ 49 w 248"/>
              <a:gd name="T11" fmla="*/ 123 h 205"/>
              <a:gd name="T12" fmla="*/ 21 w 248"/>
              <a:gd name="T13" fmla="*/ 108 h 205"/>
              <a:gd name="T14" fmla="*/ 10 w 248"/>
              <a:gd name="T15" fmla="*/ 80 h 205"/>
              <a:gd name="T16" fmla="*/ 10 w 248"/>
              <a:gd name="T17" fmla="*/ 76 h 205"/>
              <a:gd name="T18" fmla="*/ 11 w 248"/>
              <a:gd name="T19" fmla="*/ 71 h 205"/>
              <a:gd name="T20" fmla="*/ 15 w 248"/>
              <a:gd name="T21" fmla="*/ 73 h 205"/>
              <a:gd name="T22" fmla="*/ 20 w 248"/>
              <a:gd name="T23" fmla="*/ 75 h 205"/>
              <a:gd name="T24" fmla="*/ 25 w 248"/>
              <a:gd name="T25" fmla="*/ 77 h 205"/>
              <a:gd name="T26" fmla="*/ 30 w 248"/>
              <a:gd name="T27" fmla="*/ 78 h 205"/>
              <a:gd name="T28" fmla="*/ 10 w 248"/>
              <a:gd name="T29" fmla="*/ 39 h 205"/>
              <a:gd name="T30" fmla="*/ 10 w 248"/>
              <a:gd name="T31" fmla="*/ 38 h 205"/>
              <a:gd name="T32" fmla="*/ 11 w 248"/>
              <a:gd name="T33" fmla="*/ 22 h 205"/>
              <a:gd name="T34" fmla="*/ 16 w 248"/>
              <a:gd name="T35" fmla="*/ 10 h 205"/>
              <a:gd name="T36" fmla="*/ 67 w 248"/>
              <a:gd name="T37" fmla="*/ 51 h 205"/>
              <a:gd name="T38" fmla="*/ 71 w 248"/>
              <a:gd name="T39" fmla="*/ 53 h 205"/>
              <a:gd name="T40" fmla="*/ 75 w 248"/>
              <a:gd name="T41" fmla="*/ 54 h 205"/>
              <a:gd name="T42" fmla="*/ 81 w 248"/>
              <a:gd name="T43" fmla="*/ 56 h 205"/>
              <a:gd name="T44" fmla="*/ 88 w 248"/>
              <a:gd name="T45" fmla="*/ 58 h 205"/>
              <a:gd name="T46" fmla="*/ 90 w 248"/>
              <a:gd name="T47" fmla="*/ 59 h 205"/>
              <a:gd name="T48" fmla="*/ 91 w 248"/>
              <a:gd name="T49" fmla="*/ 59 h 205"/>
              <a:gd name="T50" fmla="*/ 91 w 248"/>
              <a:gd name="T51" fmla="*/ 59 h 205"/>
              <a:gd name="T52" fmla="*/ 99 w 248"/>
              <a:gd name="T53" fmla="*/ 60 h 205"/>
              <a:gd name="T54" fmla="*/ 103 w 248"/>
              <a:gd name="T55" fmla="*/ 61 h 205"/>
              <a:gd name="T56" fmla="*/ 109 w 248"/>
              <a:gd name="T57" fmla="*/ 62 h 205"/>
              <a:gd name="T58" fmla="*/ 116 w 248"/>
              <a:gd name="T59" fmla="*/ 64 h 205"/>
              <a:gd name="T60" fmla="*/ 120 w 248"/>
              <a:gd name="T61" fmla="*/ 64 h 205"/>
              <a:gd name="T62" fmla="*/ 122 w 248"/>
              <a:gd name="T63" fmla="*/ 64 h 205"/>
              <a:gd name="T64" fmla="*/ 121 w 248"/>
              <a:gd name="T65" fmla="*/ 54 h 205"/>
              <a:gd name="T66" fmla="*/ 127 w 248"/>
              <a:gd name="T67" fmla="*/ 27 h 205"/>
              <a:gd name="T68" fmla="*/ 145 w 248"/>
              <a:gd name="T69" fmla="*/ 8 h 205"/>
              <a:gd name="T70" fmla="*/ 171 w 248"/>
              <a:gd name="T71" fmla="*/ 0 h 205"/>
              <a:gd name="T72" fmla="*/ 207 w 248"/>
              <a:gd name="T73" fmla="*/ 16 h 205"/>
              <a:gd name="T74" fmla="*/ 242 w 248"/>
              <a:gd name="T75" fmla="*/ 2 h 205"/>
              <a:gd name="T76" fmla="*/ 220 w 248"/>
              <a:gd name="T77" fmla="*/ 33 h 205"/>
              <a:gd name="T78" fmla="*/ 234 w 248"/>
              <a:gd name="T79" fmla="*/ 30 h 205"/>
              <a:gd name="T80" fmla="*/ 248 w 248"/>
              <a:gd name="T81" fmla="*/ 25 h 205"/>
              <a:gd name="T82" fmla="*/ 238 w 248"/>
              <a:gd name="T83" fmla="*/ 39 h 205"/>
              <a:gd name="T84" fmla="*/ 223 w 248"/>
              <a:gd name="T85" fmla="*/ 51 h 205"/>
              <a:gd name="T86" fmla="*/ 223 w 248"/>
              <a:gd name="T87" fmla="*/ 54 h 205"/>
              <a:gd name="T88" fmla="*/ 223 w 248"/>
              <a:gd name="T89" fmla="*/ 56 h 205"/>
              <a:gd name="T90" fmla="*/ 223 w 248"/>
              <a:gd name="T91" fmla="*/ 59 h 205"/>
              <a:gd name="T92" fmla="*/ 223 w 248"/>
              <a:gd name="T93" fmla="*/ 59 h 205"/>
              <a:gd name="T94" fmla="*/ 220 w 248"/>
              <a:gd name="T95" fmla="*/ 88 h 205"/>
              <a:gd name="T96" fmla="*/ 211 w 248"/>
              <a:gd name="T97" fmla="*/ 116 h 205"/>
              <a:gd name="T98" fmla="*/ 198 w 248"/>
              <a:gd name="T99" fmla="*/ 140 h 205"/>
              <a:gd name="T100" fmla="*/ 180 w 248"/>
              <a:gd name="T101" fmla="*/ 162 h 205"/>
              <a:gd name="T102" fmla="*/ 159 w 248"/>
              <a:gd name="T103" fmla="*/ 180 h 205"/>
              <a:gd name="T104" fmla="*/ 134 w 248"/>
              <a:gd name="T105" fmla="*/ 193 h 205"/>
              <a:gd name="T106" fmla="*/ 106 w 248"/>
              <a:gd name="T107" fmla="*/ 202 h 205"/>
              <a:gd name="T108" fmla="*/ 77 w 248"/>
              <a:gd name="T109" fmla="*/ 205 h 205"/>
              <a:gd name="T110" fmla="*/ 37 w 248"/>
              <a:gd name="T111" fmla="*/ 198 h 205"/>
              <a:gd name="T112" fmla="*/ 0 w 248"/>
              <a:gd name="T113" fmla="*/ 18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8" h="205">
                <a:moveTo>
                  <a:pt x="0" y="181"/>
                </a:moveTo>
                <a:cubicBezTo>
                  <a:pt x="36" y="180"/>
                  <a:pt x="61" y="172"/>
                  <a:pt x="73" y="159"/>
                </a:cubicBezTo>
                <a:cubicBezTo>
                  <a:pt x="61" y="158"/>
                  <a:pt x="51" y="155"/>
                  <a:pt x="43" y="148"/>
                </a:cubicBezTo>
                <a:cubicBezTo>
                  <a:pt x="36" y="141"/>
                  <a:pt x="31" y="133"/>
                  <a:pt x="28" y="122"/>
                </a:cubicBezTo>
                <a:cubicBezTo>
                  <a:pt x="33" y="123"/>
                  <a:pt x="37" y="124"/>
                  <a:pt x="41" y="124"/>
                </a:cubicBezTo>
                <a:cubicBezTo>
                  <a:pt x="43" y="124"/>
                  <a:pt x="46" y="124"/>
                  <a:pt x="49" y="123"/>
                </a:cubicBezTo>
                <a:cubicBezTo>
                  <a:pt x="38" y="121"/>
                  <a:pt x="29" y="116"/>
                  <a:pt x="21" y="108"/>
                </a:cubicBezTo>
                <a:cubicBezTo>
                  <a:pt x="13" y="99"/>
                  <a:pt x="10" y="90"/>
                  <a:pt x="10" y="80"/>
                </a:cubicBezTo>
                <a:cubicBezTo>
                  <a:pt x="10" y="79"/>
                  <a:pt x="10" y="78"/>
                  <a:pt x="10" y="76"/>
                </a:cubicBezTo>
                <a:cubicBezTo>
                  <a:pt x="10" y="75"/>
                  <a:pt x="10" y="73"/>
                  <a:pt x="11" y="71"/>
                </a:cubicBezTo>
                <a:cubicBezTo>
                  <a:pt x="15" y="73"/>
                  <a:pt x="15" y="73"/>
                  <a:pt x="15" y="73"/>
                </a:cubicBezTo>
                <a:cubicBezTo>
                  <a:pt x="20" y="75"/>
                  <a:pt x="20" y="75"/>
                  <a:pt x="20" y="75"/>
                </a:cubicBezTo>
                <a:cubicBezTo>
                  <a:pt x="21" y="76"/>
                  <a:pt x="23" y="76"/>
                  <a:pt x="25" y="77"/>
                </a:cubicBezTo>
                <a:cubicBezTo>
                  <a:pt x="27" y="77"/>
                  <a:pt x="29" y="78"/>
                  <a:pt x="30" y="78"/>
                </a:cubicBezTo>
                <a:cubicBezTo>
                  <a:pt x="16" y="66"/>
                  <a:pt x="10" y="53"/>
                  <a:pt x="10" y="39"/>
                </a:cubicBezTo>
                <a:cubicBezTo>
                  <a:pt x="10" y="38"/>
                  <a:pt x="10" y="38"/>
                  <a:pt x="10" y="38"/>
                </a:cubicBezTo>
                <a:cubicBezTo>
                  <a:pt x="10" y="32"/>
                  <a:pt x="10" y="27"/>
                  <a:pt x="11" y="22"/>
                </a:cubicBezTo>
                <a:cubicBezTo>
                  <a:pt x="13" y="17"/>
                  <a:pt x="14" y="13"/>
                  <a:pt x="16" y="10"/>
                </a:cubicBezTo>
                <a:cubicBezTo>
                  <a:pt x="30" y="28"/>
                  <a:pt x="47" y="42"/>
                  <a:pt x="67" y="51"/>
                </a:cubicBezTo>
                <a:cubicBezTo>
                  <a:pt x="68" y="51"/>
                  <a:pt x="70" y="52"/>
                  <a:pt x="71" y="53"/>
                </a:cubicBezTo>
                <a:cubicBezTo>
                  <a:pt x="73" y="53"/>
                  <a:pt x="74" y="54"/>
                  <a:pt x="75" y="54"/>
                </a:cubicBezTo>
                <a:cubicBezTo>
                  <a:pt x="77" y="55"/>
                  <a:pt x="78" y="55"/>
                  <a:pt x="81" y="56"/>
                </a:cubicBezTo>
                <a:cubicBezTo>
                  <a:pt x="83" y="56"/>
                  <a:pt x="86" y="57"/>
                  <a:pt x="88" y="58"/>
                </a:cubicBezTo>
                <a:cubicBezTo>
                  <a:pt x="90" y="59"/>
                  <a:pt x="90" y="59"/>
                  <a:pt x="90" y="59"/>
                </a:cubicBezTo>
                <a:cubicBezTo>
                  <a:pt x="90" y="59"/>
                  <a:pt x="90" y="59"/>
                  <a:pt x="91" y="59"/>
                </a:cubicBezTo>
                <a:cubicBezTo>
                  <a:pt x="91" y="59"/>
                  <a:pt x="91" y="59"/>
                  <a:pt x="91" y="59"/>
                </a:cubicBezTo>
                <a:cubicBezTo>
                  <a:pt x="99" y="60"/>
                  <a:pt x="99" y="60"/>
                  <a:pt x="99" y="60"/>
                </a:cubicBezTo>
                <a:cubicBezTo>
                  <a:pt x="100" y="60"/>
                  <a:pt x="101" y="61"/>
                  <a:pt x="103" y="61"/>
                </a:cubicBezTo>
                <a:cubicBezTo>
                  <a:pt x="104" y="61"/>
                  <a:pt x="106" y="62"/>
                  <a:pt x="109" y="62"/>
                </a:cubicBezTo>
                <a:cubicBezTo>
                  <a:pt x="112" y="63"/>
                  <a:pt x="114" y="64"/>
                  <a:pt x="116" y="64"/>
                </a:cubicBezTo>
                <a:cubicBezTo>
                  <a:pt x="117" y="64"/>
                  <a:pt x="119" y="64"/>
                  <a:pt x="120" y="64"/>
                </a:cubicBezTo>
                <a:cubicBezTo>
                  <a:pt x="121" y="64"/>
                  <a:pt x="121" y="64"/>
                  <a:pt x="122" y="64"/>
                </a:cubicBezTo>
                <a:cubicBezTo>
                  <a:pt x="121" y="61"/>
                  <a:pt x="121" y="57"/>
                  <a:pt x="121" y="54"/>
                </a:cubicBezTo>
                <a:cubicBezTo>
                  <a:pt x="121" y="44"/>
                  <a:pt x="123" y="35"/>
                  <a:pt x="127" y="27"/>
                </a:cubicBezTo>
                <a:cubicBezTo>
                  <a:pt x="131" y="19"/>
                  <a:pt x="137" y="13"/>
                  <a:pt x="145" y="8"/>
                </a:cubicBezTo>
                <a:cubicBezTo>
                  <a:pt x="153" y="3"/>
                  <a:pt x="161" y="0"/>
                  <a:pt x="171" y="0"/>
                </a:cubicBezTo>
                <a:cubicBezTo>
                  <a:pt x="184" y="0"/>
                  <a:pt x="196" y="6"/>
                  <a:pt x="207" y="16"/>
                </a:cubicBezTo>
                <a:cubicBezTo>
                  <a:pt x="220" y="15"/>
                  <a:pt x="231" y="10"/>
                  <a:pt x="242" y="2"/>
                </a:cubicBezTo>
                <a:cubicBezTo>
                  <a:pt x="238" y="14"/>
                  <a:pt x="231" y="25"/>
                  <a:pt x="220" y="33"/>
                </a:cubicBezTo>
                <a:cubicBezTo>
                  <a:pt x="225" y="32"/>
                  <a:pt x="230" y="31"/>
                  <a:pt x="234" y="30"/>
                </a:cubicBezTo>
                <a:cubicBezTo>
                  <a:pt x="239" y="28"/>
                  <a:pt x="243" y="27"/>
                  <a:pt x="248" y="25"/>
                </a:cubicBezTo>
                <a:cubicBezTo>
                  <a:pt x="245" y="31"/>
                  <a:pt x="242" y="35"/>
                  <a:pt x="238" y="39"/>
                </a:cubicBezTo>
                <a:cubicBezTo>
                  <a:pt x="234" y="43"/>
                  <a:pt x="229" y="47"/>
                  <a:pt x="223" y="51"/>
                </a:cubicBezTo>
                <a:cubicBezTo>
                  <a:pt x="223" y="54"/>
                  <a:pt x="223" y="54"/>
                  <a:pt x="223" y="54"/>
                </a:cubicBezTo>
                <a:cubicBezTo>
                  <a:pt x="223" y="54"/>
                  <a:pt x="223" y="55"/>
                  <a:pt x="223" y="56"/>
                </a:cubicBezTo>
                <a:cubicBezTo>
                  <a:pt x="223" y="57"/>
                  <a:pt x="223" y="58"/>
                  <a:pt x="223" y="59"/>
                </a:cubicBezTo>
                <a:cubicBezTo>
                  <a:pt x="223" y="59"/>
                  <a:pt x="223" y="59"/>
                  <a:pt x="223" y="59"/>
                </a:cubicBezTo>
                <a:cubicBezTo>
                  <a:pt x="223" y="69"/>
                  <a:pt x="222" y="79"/>
                  <a:pt x="220" y="88"/>
                </a:cubicBezTo>
                <a:cubicBezTo>
                  <a:pt x="218" y="98"/>
                  <a:pt x="215" y="107"/>
                  <a:pt x="211" y="116"/>
                </a:cubicBezTo>
                <a:cubicBezTo>
                  <a:pt x="208" y="124"/>
                  <a:pt x="203" y="133"/>
                  <a:pt x="198" y="140"/>
                </a:cubicBezTo>
                <a:cubicBezTo>
                  <a:pt x="193" y="148"/>
                  <a:pt x="187" y="155"/>
                  <a:pt x="180" y="162"/>
                </a:cubicBezTo>
                <a:cubicBezTo>
                  <a:pt x="174" y="168"/>
                  <a:pt x="166" y="174"/>
                  <a:pt x="159" y="180"/>
                </a:cubicBezTo>
                <a:cubicBezTo>
                  <a:pt x="151" y="185"/>
                  <a:pt x="143" y="189"/>
                  <a:pt x="134" y="193"/>
                </a:cubicBezTo>
                <a:cubicBezTo>
                  <a:pt x="125" y="197"/>
                  <a:pt x="116" y="200"/>
                  <a:pt x="106" y="202"/>
                </a:cubicBezTo>
                <a:cubicBezTo>
                  <a:pt x="97" y="204"/>
                  <a:pt x="87" y="205"/>
                  <a:pt x="77" y="205"/>
                </a:cubicBezTo>
                <a:cubicBezTo>
                  <a:pt x="64" y="205"/>
                  <a:pt x="51" y="202"/>
                  <a:pt x="37" y="198"/>
                </a:cubicBezTo>
                <a:cubicBezTo>
                  <a:pt x="24" y="194"/>
                  <a:pt x="12" y="188"/>
                  <a:pt x="0" y="181"/>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7" name="Freeform 134">
            <a:extLst>
              <a:ext uri="{FF2B5EF4-FFF2-40B4-BE49-F238E27FC236}">
                <a16:creationId xmlns:a16="http://schemas.microsoft.com/office/drawing/2014/main" id="{3BB545DB-DFC9-964D-8C40-990B2FC7B686}"/>
              </a:ext>
            </a:extLst>
          </p:cNvPr>
          <p:cNvSpPr>
            <a:spLocks noEditPoints="1"/>
          </p:cNvSpPr>
          <p:nvPr/>
        </p:nvSpPr>
        <p:spPr bwMode="auto">
          <a:xfrm>
            <a:off x="1078434" y="2557233"/>
            <a:ext cx="305660" cy="301231"/>
          </a:xfrm>
          <a:custGeom>
            <a:avLst/>
            <a:gdLst>
              <a:gd name="T0" fmla="*/ 74 w 208"/>
              <a:gd name="T1" fmla="*/ 68 h 207"/>
              <a:gd name="T2" fmla="*/ 0 w 208"/>
              <a:gd name="T3" fmla="*/ 20 h 207"/>
              <a:gd name="T4" fmla="*/ 7 w 208"/>
              <a:gd name="T5" fmla="*/ 6 h 207"/>
              <a:gd name="T6" fmla="*/ 21 w 208"/>
              <a:gd name="T7" fmla="*/ 0 h 207"/>
              <a:gd name="T8" fmla="*/ 196 w 208"/>
              <a:gd name="T9" fmla="*/ 1 h 207"/>
              <a:gd name="T10" fmla="*/ 207 w 208"/>
              <a:gd name="T11" fmla="*/ 12 h 207"/>
              <a:gd name="T12" fmla="*/ 208 w 208"/>
              <a:gd name="T13" fmla="*/ 68 h 207"/>
              <a:gd name="T14" fmla="*/ 121 w 208"/>
              <a:gd name="T15" fmla="*/ 60 h 207"/>
              <a:gd name="T16" fmla="*/ 88 w 208"/>
              <a:gd name="T17" fmla="*/ 60 h 207"/>
              <a:gd name="T18" fmla="*/ 13 w 208"/>
              <a:gd name="T19" fmla="*/ 206 h 207"/>
              <a:gd name="T20" fmla="*/ 2 w 208"/>
              <a:gd name="T21" fmla="*/ 195 h 207"/>
              <a:gd name="T22" fmla="*/ 0 w 208"/>
              <a:gd name="T23" fmla="*/ 85 h 207"/>
              <a:gd name="T24" fmla="*/ 58 w 208"/>
              <a:gd name="T25" fmla="*/ 104 h 207"/>
              <a:gd name="T26" fmla="*/ 71 w 208"/>
              <a:gd name="T27" fmla="*/ 137 h 207"/>
              <a:gd name="T28" fmla="*/ 104 w 208"/>
              <a:gd name="T29" fmla="*/ 150 h 207"/>
              <a:gd name="T30" fmla="*/ 138 w 208"/>
              <a:gd name="T31" fmla="*/ 137 h 207"/>
              <a:gd name="T32" fmla="*/ 151 w 208"/>
              <a:gd name="T33" fmla="*/ 104 h 207"/>
              <a:gd name="T34" fmla="*/ 208 w 208"/>
              <a:gd name="T35" fmla="*/ 85 h 207"/>
              <a:gd name="T36" fmla="*/ 207 w 208"/>
              <a:gd name="T37" fmla="*/ 195 h 207"/>
              <a:gd name="T38" fmla="*/ 196 w 208"/>
              <a:gd name="T39" fmla="*/ 206 h 207"/>
              <a:gd name="T40" fmla="*/ 21 w 208"/>
              <a:gd name="T41" fmla="*/ 207 h 207"/>
              <a:gd name="T42" fmla="*/ 123 w 208"/>
              <a:gd name="T43" fmla="*/ 122 h 207"/>
              <a:gd name="T44" fmla="*/ 104 w 208"/>
              <a:gd name="T45" fmla="*/ 129 h 207"/>
              <a:gd name="T46" fmla="*/ 86 w 208"/>
              <a:gd name="T47" fmla="*/ 122 h 207"/>
              <a:gd name="T48" fmla="*/ 78 w 208"/>
              <a:gd name="T49" fmla="*/ 104 h 207"/>
              <a:gd name="T50" fmla="*/ 86 w 208"/>
              <a:gd name="T51" fmla="*/ 85 h 207"/>
              <a:gd name="T52" fmla="*/ 104 w 208"/>
              <a:gd name="T53" fmla="*/ 78 h 207"/>
              <a:gd name="T54" fmla="*/ 123 w 208"/>
              <a:gd name="T55" fmla="*/ 85 h 207"/>
              <a:gd name="T56" fmla="*/ 130 w 208"/>
              <a:gd name="T57" fmla="*/ 104 h 207"/>
              <a:gd name="T58" fmla="*/ 158 w 208"/>
              <a:gd name="T59" fmla="*/ 50 h 207"/>
              <a:gd name="T60" fmla="*/ 188 w 208"/>
              <a:gd name="T61" fmla="*/ 51 h 207"/>
              <a:gd name="T62" fmla="*/ 191 w 208"/>
              <a:gd name="T63" fmla="*/ 48 h 207"/>
              <a:gd name="T64" fmla="*/ 190 w 208"/>
              <a:gd name="T65" fmla="*/ 18 h 207"/>
              <a:gd name="T66" fmla="*/ 160 w 208"/>
              <a:gd name="T67" fmla="*/ 17 h 207"/>
              <a:gd name="T68" fmla="*/ 157 w 208"/>
              <a:gd name="T69" fmla="*/ 20 h 207"/>
              <a:gd name="T70" fmla="*/ 158 w 208"/>
              <a:gd name="T71" fmla="*/ 5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8" h="207">
                <a:moveTo>
                  <a:pt x="88" y="60"/>
                </a:moveTo>
                <a:cubicBezTo>
                  <a:pt x="83" y="62"/>
                  <a:pt x="79" y="64"/>
                  <a:pt x="74" y="68"/>
                </a:cubicBezTo>
                <a:cubicBezTo>
                  <a:pt x="0" y="68"/>
                  <a:pt x="0" y="68"/>
                  <a:pt x="0" y="68"/>
                </a:cubicBezTo>
                <a:cubicBezTo>
                  <a:pt x="0" y="20"/>
                  <a:pt x="0" y="20"/>
                  <a:pt x="0" y="20"/>
                </a:cubicBezTo>
                <a:cubicBezTo>
                  <a:pt x="0" y="17"/>
                  <a:pt x="1" y="15"/>
                  <a:pt x="2" y="12"/>
                </a:cubicBezTo>
                <a:cubicBezTo>
                  <a:pt x="3" y="10"/>
                  <a:pt x="5" y="8"/>
                  <a:pt x="7" y="6"/>
                </a:cubicBezTo>
                <a:cubicBezTo>
                  <a:pt x="8" y="4"/>
                  <a:pt x="11" y="2"/>
                  <a:pt x="13" y="1"/>
                </a:cubicBezTo>
                <a:cubicBezTo>
                  <a:pt x="16" y="0"/>
                  <a:pt x="18" y="0"/>
                  <a:pt x="21" y="0"/>
                </a:cubicBezTo>
                <a:cubicBezTo>
                  <a:pt x="188" y="0"/>
                  <a:pt x="188" y="0"/>
                  <a:pt x="188" y="0"/>
                </a:cubicBezTo>
                <a:cubicBezTo>
                  <a:pt x="191" y="0"/>
                  <a:pt x="193" y="0"/>
                  <a:pt x="196" y="1"/>
                </a:cubicBezTo>
                <a:cubicBezTo>
                  <a:pt x="198" y="2"/>
                  <a:pt x="200" y="4"/>
                  <a:pt x="202" y="6"/>
                </a:cubicBezTo>
                <a:cubicBezTo>
                  <a:pt x="204" y="8"/>
                  <a:pt x="206" y="10"/>
                  <a:pt x="207" y="12"/>
                </a:cubicBezTo>
                <a:cubicBezTo>
                  <a:pt x="208" y="15"/>
                  <a:pt x="208" y="17"/>
                  <a:pt x="208" y="20"/>
                </a:cubicBezTo>
                <a:cubicBezTo>
                  <a:pt x="208" y="68"/>
                  <a:pt x="208" y="68"/>
                  <a:pt x="208" y="68"/>
                </a:cubicBezTo>
                <a:cubicBezTo>
                  <a:pt x="134" y="68"/>
                  <a:pt x="134" y="68"/>
                  <a:pt x="134" y="68"/>
                </a:cubicBezTo>
                <a:cubicBezTo>
                  <a:pt x="130" y="64"/>
                  <a:pt x="126" y="62"/>
                  <a:pt x="121" y="60"/>
                </a:cubicBezTo>
                <a:cubicBezTo>
                  <a:pt x="116" y="58"/>
                  <a:pt x="110" y="57"/>
                  <a:pt x="104" y="57"/>
                </a:cubicBezTo>
                <a:cubicBezTo>
                  <a:pt x="99" y="57"/>
                  <a:pt x="93" y="58"/>
                  <a:pt x="88" y="60"/>
                </a:cubicBezTo>
                <a:close/>
                <a:moveTo>
                  <a:pt x="21" y="207"/>
                </a:moveTo>
                <a:cubicBezTo>
                  <a:pt x="18" y="207"/>
                  <a:pt x="16" y="207"/>
                  <a:pt x="13" y="206"/>
                </a:cubicBezTo>
                <a:cubicBezTo>
                  <a:pt x="11" y="205"/>
                  <a:pt x="8" y="203"/>
                  <a:pt x="7" y="201"/>
                </a:cubicBezTo>
                <a:cubicBezTo>
                  <a:pt x="5" y="200"/>
                  <a:pt x="3" y="197"/>
                  <a:pt x="2" y="195"/>
                </a:cubicBezTo>
                <a:cubicBezTo>
                  <a:pt x="1" y="192"/>
                  <a:pt x="0" y="190"/>
                  <a:pt x="0" y="187"/>
                </a:cubicBezTo>
                <a:cubicBezTo>
                  <a:pt x="0" y="85"/>
                  <a:pt x="0" y="85"/>
                  <a:pt x="0" y="85"/>
                </a:cubicBezTo>
                <a:cubicBezTo>
                  <a:pt x="62" y="85"/>
                  <a:pt x="62" y="85"/>
                  <a:pt x="62" y="85"/>
                </a:cubicBezTo>
                <a:cubicBezTo>
                  <a:pt x="59" y="91"/>
                  <a:pt x="58" y="97"/>
                  <a:pt x="58" y="104"/>
                </a:cubicBezTo>
                <a:cubicBezTo>
                  <a:pt x="58" y="110"/>
                  <a:pt x="59" y="116"/>
                  <a:pt x="61" y="122"/>
                </a:cubicBezTo>
                <a:cubicBezTo>
                  <a:pt x="64" y="127"/>
                  <a:pt x="67" y="132"/>
                  <a:pt x="71" y="137"/>
                </a:cubicBezTo>
                <a:cubicBezTo>
                  <a:pt x="76" y="141"/>
                  <a:pt x="81" y="144"/>
                  <a:pt x="86" y="147"/>
                </a:cubicBezTo>
                <a:cubicBezTo>
                  <a:pt x="92" y="149"/>
                  <a:pt x="98" y="150"/>
                  <a:pt x="104" y="150"/>
                </a:cubicBezTo>
                <a:cubicBezTo>
                  <a:pt x="111" y="150"/>
                  <a:pt x="117" y="149"/>
                  <a:pt x="123" y="147"/>
                </a:cubicBezTo>
                <a:cubicBezTo>
                  <a:pt x="128" y="144"/>
                  <a:pt x="133" y="141"/>
                  <a:pt x="138" y="137"/>
                </a:cubicBezTo>
                <a:cubicBezTo>
                  <a:pt x="142" y="132"/>
                  <a:pt x="145" y="127"/>
                  <a:pt x="148" y="122"/>
                </a:cubicBezTo>
                <a:cubicBezTo>
                  <a:pt x="150" y="116"/>
                  <a:pt x="151" y="110"/>
                  <a:pt x="151" y="104"/>
                </a:cubicBezTo>
                <a:cubicBezTo>
                  <a:pt x="151" y="97"/>
                  <a:pt x="150" y="91"/>
                  <a:pt x="147" y="85"/>
                </a:cubicBezTo>
                <a:cubicBezTo>
                  <a:pt x="208" y="85"/>
                  <a:pt x="208" y="85"/>
                  <a:pt x="208" y="85"/>
                </a:cubicBezTo>
                <a:cubicBezTo>
                  <a:pt x="208" y="187"/>
                  <a:pt x="208" y="187"/>
                  <a:pt x="208" y="187"/>
                </a:cubicBezTo>
                <a:cubicBezTo>
                  <a:pt x="208" y="190"/>
                  <a:pt x="208" y="192"/>
                  <a:pt x="207" y="195"/>
                </a:cubicBezTo>
                <a:cubicBezTo>
                  <a:pt x="206" y="197"/>
                  <a:pt x="204" y="200"/>
                  <a:pt x="202" y="201"/>
                </a:cubicBezTo>
                <a:cubicBezTo>
                  <a:pt x="200" y="203"/>
                  <a:pt x="198" y="205"/>
                  <a:pt x="196" y="206"/>
                </a:cubicBezTo>
                <a:cubicBezTo>
                  <a:pt x="193" y="207"/>
                  <a:pt x="191" y="207"/>
                  <a:pt x="188" y="207"/>
                </a:cubicBezTo>
                <a:lnTo>
                  <a:pt x="21" y="207"/>
                </a:lnTo>
                <a:close/>
                <a:moveTo>
                  <a:pt x="128" y="114"/>
                </a:moveTo>
                <a:cubicBezTo>
                  <a:pt x="127" y="117"/>
                  <a:pt x="125" y="120"/>
                  <a:pt x="123" y="122"/>
                </a:cubicBezTo>
                <a:cubicBezTo>
                  <a:pt x="120" y="124"/>
                  <a:pt x="118" y="126"/>
                  <a:pt x="115" y="127"/>
                </a:cubicBezTo>
                <a:cubicBezTo>
                  <a:pt x="111" y="129"/>
                  <a:pt x="108" y="129"/>
                  <a:pt x="104" y="129"/>
                </a:cubicBezTo>
                <a:cubicBezTo>
                  <a:pt x="101" y="129"/>
                  <a:pt x="98" y="129"/>
                  <a:pt x="94" y="127"/>
                </a:cubicBezTo>
                <a:cubicBezTo>
                  <a:pt x="91" y="126"/>
                  <a:pt x="88" y="124"/>
                  <a:pt x="86" y="122"/>
                </a:cubicBezTo>
                <a:cubicBezTo>
                  <a:pt x="84" y="120"/>
                  <a:pt x="82" y="117"/>
                  <a:pt x="80" y="114"/>
                </a:cubicBezTo>
                <a:cubicBezTo>
                  <a:pt x="79" y="110"/>
                  <a:pt x="78" y="107"/>
                  <a:pt x="78" y="104"/>
                </a:cubicBezTo>
                <a:cubicBezTo>
                  <a:pt x="78" y="100"/>
                  <a:pt x="79" y="97"/>
                  <a:pt x="80" y="93"/>
                </a:cubicBezTo>
                <a:cubicBezTo>
                  <a:pt x="82" y="90"/>
                  <a:pt x="84" y="87"/>
                  <a:pt x="86" y="85"/>
                </a:cubicBezTo>
                <a:cubicBezTo>
                  <a:pt x="88" y="83"/>
                  <a:pt x="91" y="81"/>
                  <a:pt x="94" y="80"/>
                </a:cubicBezTo>
                <a:cubicBezTo>
                  <a:pt x="98" y="78"/>
                  <a:pt x="101" y="78"/>
                  <a:pt x="104" y="78"/>
                </a:cubicBezTo>
                <a:cubicBezTo>
                  <a:pt x="108" y="78"/>
                  <a:pt x="111" y="78"/>
                  <a:pt x="115" y="80"/>
                </a:cubicBezTo>
                <a:cubicBezTo>
                  <a:pt x="118" y="81"/>
                  <a:pt x="120" y="83"/>
                  <a:pt x="123" y="85"/>
                </a:cubicBezTo>
                <a:cubicBezTo>
                  <a:pt x="125" y="87"/>
                  <a:pt x="127" y="90"/>
                  <a:pt x="128" y="93"/>
                </a:cubicBezTo>
                <a:cubicBezTo>
                  <a:pt x="130" y="97"/>
                  <a:pt x="130" y="100"/>
                  <a:pt x="130" y="104"/>
                </a:cubicBezTo>
                <a:cubicBezTo>
                  <a:pt x="130" y="107"/>
                  <a:pt x="130" y="110"/>
                  <a:pt x="128" y="114"/>
                </a:cubicBezTo>
                <a:close/>
                <a:moveTo>
                  <a:pt x="158" y="50"/>
                </a:moveTo>
                <a:cubicBezTo>
                  <a:pt x="158" y="51"/>
                  <a:pt x="159" y="51"/>
                  <a:pt x="160" y="51"/>
                </a:cubicBezTo>
                <a:cubicBezTo>
                  <a:pt x="188" y="51"/>
                  <a:pt x="188" y="51"/>
                  <a:pt x="188" y="51"/>
                </a:cubicBezTo>
                <a:cubicBezTo>
                  <a:pt x="189" y="51"/>
                  <a:pt x="189" y="51"/>
                  <a:pt x="190" y="50"/>
                </a:cubicBezTo>
                <a:cubicBezTo>
                  <a:pt x="191" y="50"/>
                  <a:pt x="191" y="49"/>
                  <a:pt x="191" y="48"/>
                </a:cubicBezTo>
                <a:cubicBezTo>
                  <a:pt x="191" y="20"/>
                  <a:pt x="191" y="20"/>
                  <a:pt x="191" y="20"/>
                </a:cubicBezTo>
                <a:cubicBezTo>
                  <a:pt x="191" y="19"/>
                  <a:pt x="191" y="19"/>
                  <a:pt x="190" y="18"/>
                </a:cubicBezTo>
                <a:cubicBezTo>
                  <a:pt x="189" y="17"/>
                  <a:pt x="189" y="17"/>
                  <a:pt x="188" y="17"/>
                </a:cubicBezTo>
                <a:cubicBezTo>
                  <a:pt x="160" y="17"/>
                  <a:pt x="160" y="17"/>
                  <a:pt x="160" y="17"/>
                </a:cubicBezTo>
                <a:cubicBezTo>
                  <a:pt x="159" y="17"/>
                  <a:pt x="158" y="17"/>
                  <a:pt x="158" y="18"/>
                </a:cubicBezTo>
                <a:cubicBezTo>
                  <a:pt x="157" y="19"/>
                  <a:pt x="157" y="19"/>
                  <a:pt x="157" y="20"/>
                </a:cubicBezTo>
                <a:cubicBezTo>
                  <a:pt x="157" y="48"/>
                  <a:pt x="157" y="48"/>
                  <a:pt x="157" y="48"/>
                </a:cubicBezTo>
                <a:cubicBezTo>
                  <a:pt x="157" y="49"/>
                  <a:pt x="157" y="50"/>
                  <a:pt x="158" y="5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Freeform 5">
            <a:extLst>
              <a:ext uri="{FF2B5EF4-FFF2-40B4-BE49-F238E27FC236}">
                <a16:creationId xmlns:a16="http://schemas.microsoft.com/office/drawing/2014/main" id="{67D311DF-F2F1-E64F-9090-86B0C93E51A5}"/>
              </a:ext>
            </a:extLst>
          </p:cNvPr>
          <p:cNvSpPr>
            <a:spLocks noEditPoints="1"/>
          </p:cNvSpPr>
          <p:nvPr/>
        </p:nvSpPr>
        <p:spPr bwMode="auto">
          <a:xfrm>
            <a:off x="1047897" y="3284339"/>
            <a:ext cx="366735" cy="366735"/>
          </a:xfrm>
          <a:custGeom>
            <a:avLst/>
            <a:gdLst/>
            <a:ahLst/>
            <a:cxnLst>
              <a:cxn ang="0">
                <a:pos x="100" y="2"/>
              </a:cxn>
              <a:cxn ang="0">
                <a:pos x="36" y="36"/>
              </a:cxn>
              <a:cxn ang="0">
                <a:pos x="2" y="100"/>
              </a:cxn>
              <a:cxn ang="0">
                <a:pos x="0" y="136"/>
              </a:cxn>
              <a:cxn ang="0">
                <a:pos x="22" y="194"/>
              </a:cxn>
              <a:cxn ang="0">
                <a:pos x="88" y="242"/>
              </a:cxn>
              <a:cxn ang="0">
                <a:pos x="124" y="248"/>
              </a:cxn>
              <a:cxn ang="0">
                <a:pos x="172" y="238"/>
              </a:cxn>
              <a:cxn ang="0">
                <a:pos x="238" y="172"/>
              </a:cxn>
              <a:cxn ang="0">
                <a:pos x="248" y="124"/>
              </a:cxn>
              <a:cxn ang="0">
                <a:pos x="242" y="88"/>
              </a:cxn>
              <a:cxn ang="0">
                <a:pos x="194" y="22"/>
              </a:cxn>
              <a:cxn ang="0">
                <a:pos x="136" y="0"/>
              </a:cxn>
              <a:cxn ang="0">
                <a:pos x="184" y="120"/>
              </a:cxn>
              <a:cxn ang="0">
                <a:pos x="190" y="62"/>
              </a:cxn>
              <a:cxn ang="0">
                <a:pos x="224" y="84"/>
              </a:cxn>
              <a:cxn ang="0">
                <a:pos x="120" y="232"/>
              </a:cxn>
              <a:cxn ang="0">
                <a:pos x="86" y="190"/>
              </a:cxn>
              <a:cxn ang="0">
                <a:pos x="120" y="232"/>
              </a:cxn>
              <a:cxn ang="0">
                <a:pos x="140" y="26"/>
              </a:cxn>
              <a:cxn ang="0">
                <a:pos x="164" y="66"/>
              </a:cxn>
              <a:cxn ang="0">
                <a:pos x="128" y="16"/>
              </a:cxn>
              <a:cxn ang="0">
                <a:pos x="158" y="22"/>
              </a:cxn>
              <a:cxn ang="0">
                <a:pos x="200" y="46"/>
              </a:cxn>
              <a:cxn ang="0">
                <a:pos x="166" y="50"/>
              </a:cxn>
              <a:cxn ang="0">
                <a:pos x="120" y="16"/>
              </a:cxn>
              <a:cxn ang="0">
                <a:pos x="84" y="66"/>
              </a:cxn>
              <a:cxn ang="0">
                <a:pos x="108" y="26"/>
              </a:cxn>
              <a:cxn ang="0">
                <a:pos x="76" y="62"/>
              </a:cxn>
              <a:cxn ang="0">
                <a:pos x="48" y="46"/>
              </a:cxn>
              <a:cxn ang="0">
                <a:pos x="106" y="18"/>
              </a:cxn>
              <a:cxn ang="0">
                <a:pos x="82" y="50"/>
              </a:cxn>
              <a:cxn ang="0">
                <a:pos x="100" y="78"/>
              </a:cxn>
              <a:cxn ang="0">
                <a:pos x="72" y="120"/>
              </a:cxn>
              <a:cxn ang="0">
                <a:pos x="120" y="176"/>
              </a:cxn>
              <a:cxn ang="0">
                <a:pos x="84" y="182"/>
              </a:cxn>
              <a:cxn ang="0">
                <a:pos x="72" y="128"/>
              </a:cxn>
              <a:cxn ang="0">
                <a:pos x="92" y="226"/>
              </a:cxn>
              <a:cxn ang="0">
                <a:pos x="54" y="206"/>
              </a:cxn>
              <a:cxn ang="0">
                <a:pos x="92" y="212"/>
              </a:cxn>
              <a:cxn ang="0">
                <a:pos x="128" y="184"/>
              </a:cxn>
              <a:cxn ang="0">
                <a:pos x="154" y="202"/>
              </a:cxn>
              <a:cxn ang="0">
                <a:pos x="128" y="232"/>
              </a:cxn>
              <a:cxn ang="0">
                <a:pos x="194" y="206"/>
              </a:cxn>
              <a:cxn ang="0">
                <a:pos x="156" y="226"/>
              </a:cxn>
              <a:cxn ang="0">
                <a:pos x="168" y="192"/>
              </a:cxn>
              <a:cxn ang="0">
                <a:pos x="128" y="176"/>
              </a:cxn>
              <a:cxn ang="0">
                <a:pos x="174" y="142"/>
              </a:cxn>
              <a:cxn ang="0">
                <a:pos x="128" y="120"/>
              </a:cxn>
              <a:cxn ang="0">
                <a:pos x="168" y="72"/>
              </a:cxn>
              <a:cxn ang="0">
                <a:pos x="128" y="120"/>
              </a:cxn>
              <a:cxn ang="0">
                <a:pos x="74" y="70"/>
              </a:cxn>
              <a:cxn ang="0">
                <a:pos x="16" y="120"/>
              </a:cxn>
              <a:cxn ang="0">
                <a:pos x="32" y="66"/>
              </a:cxn>
              <a:cxn ang="0">
                <a:pos x="64" y="128"/>
              </a:cxn>
              <a:cxn ang="0">
                <a:pos x="76" y="186"/>
              </a:cxn>
              <a:cxn ang="0">
                <a:pos x="48" y="200"/>
              </a:cxn>
              <a:cxn ang="0">
                <a:pos x="16" y="128"/>
              </a:cxn>
              <a:cxn ang="0">
                <a:pos x="172" y="186"/>
              </a:cxn>
              <a:cxn ang="0">
                <a:pos x="182" y="144"/>
              </a:cxn>
              <a:cxn ang="0">
                <a:pos x="230" y="148"/>
              </a:cxn>
            </a:cxnLst>
            <a:rect l="0" t="0" r="r" b="b"/>
            <a:pathLst>
              <a:path w="248" h="248">
                <a:moveTo>
                  <a:pt x="124" y="0"/>
                </a:moveTo>
                <a:lnTo>
                  <a:pt x="124" y="0"/>
                </a:lnTo>
                <a:lnTo>
                  <a:pt x="112" y="0"/>
                </a:lnTo>
                <a:lnTo>
                  <a:pt x="100" y="2"/>
                </a:lnTo>
                <a:lnTo>
                  <a:pt x="88" y="6"/>
                </a:lnTo>
                <a:lnTo>
                  <a:pt x="76" y="10"/>
                </a:lnTo>
                <a:lnTo>
                  <a:pt x="54" y="22"/>
                </a:lnTo>
                <a:lnTo>
                  <a:pt x="36" y="36"/>
                </a:lnTo>
                <a:lnTo>
                  <a:pt x="22" y="54"/>
                </a:lnTo>
                <a:lnTo>
                  <a:pt x="10" y="76"/>
                </a:lnTo>
                <a:lnTo>
                  <a:pt x="6" y="88"/>
                </a:lnTo>
                <a:lnTo>
                  <a:pt x="2" y="100"/>
                </a:lnTo>
                <a:lnTo>
                  <a:pt x="0" y="112"/>
                </a:lnTo>
                <a:lnTo>
                  <a:pt x="0" y="124"/>
                </a:lnTo>
                <a:lnTo>
                  <a:pt x="0" y="124"/>
                </a:lnTo>
                <a:lnTo>
                  <a:pt x="0" y="136"/>
                </a:lnTo>
                <a:lnTo>
                  <a:pt x="2" y="148"/>
                </a:lnTo>
                <a:lnTo>
                  <a:pt x="6" y="160"/>
                </a:lnTo>
                <a:lnTo>
                  <a:pt x="10" y="172"/>
                </a:lnTo>
                <a:lnTo>
                  <a:pt x="22" y="194"/>
                </a:lnTo>
                <a:lnTo>
                  <a:pt x="36" y="212"/>
                </a:lnTo>
                <a:lnTo>
                  <a:pt x="54" y="226"/>
                </a:lnTo>
                <a:lnTo>
                  <a:pt x="76" y="238"/>
                </a:lnTo>
                <a:lnTo>
                  <a:pt x="88" y="242"/>
                </a:lnTo>
                <a:lnTo>
                  <a:pt x="100" y="246"/>
                </a:lnTo>
                <a:lnTo>
                  <a:pt x="112" y="248"/>
                </a:lnTo>
                <a:lnTo>
                  <a:pt x="124" y="248"/>
                </a:lnTo>
                <a:lnTo>
                  <a:pt x="124" y="248"/>
                </a:lnTo>
                <a:lnTo>
                  <a:pt x="136" y="248"/>
                </a:lnTo>
                <a:lnTo>
                  <a:pt x="148" y="246"/>
                </a:lnTo>
                <a:lnTo>
                  <a:pt x="160" y="242"/>
                </a:lnTo>
                <a:lnTo>
                  <a:pt x="172" y="238"/>
                </a:lnTo>
                <a:lnTo>
                  <a:pt x="194" y="226"/>
                </a:lnTo>
                <a:lnTo>
                  <a:pt x="212" y="212"/>
                </a:lnTo>
                <a:lnTo>
                  <a:pt x="226" y="194"/>
                </a:lnTo>
                <a:lnTo>
                  <a:pt x="238" y="172"/>
                </a:lnTo>
                <a:lnTo>
                  <a:pt x="242" y="160"/>
                </a:lnTo>
                <a:lnTo>
                  <a:pt x="246" y="148"/>
                </a:lnTo>
                <a:lnTo>
                  <a:pt x="248" y="136"/>
                </a:lnTo>
                <a:lnTo>
                  <a:pt x="248" y="124"/>
                </a:lnTo>
                <a:lnTo>
                  <a:pt x="248" y="124"/>
                </a:lnTo>
                <a:lnTo>
                  <a:pt x="248" y="112"/>
                </a:lnTo>
                <a:lnTo>
                  <a:pt x="246" y="100"/>
                </a:lnTo>
                <a:lnTo>
                  <a:pt x="242" y="88"/>
                </a:lnTo>
                <a:lnTo>
                  <a:pt x="238" y="76"/>
                </a:lnTo>
                <a:lnTo>
                  <a:pt x="226" y="54"/>
                </a:lnTo>
                <a:lnTo>
                  <a:pt x="212" y="36"/>
                </a:lnTo>
                <a:lnTo>
                  <a:pt x="194" y="22"/>
                </a:lnTo>
                <a:lnTo>
                  <a:pt x="172" y="10"/>
                </a:lnTo>
                <a:lnTo>
                  <a:pt x="160" y="6"/>
                </a:lnTo>
                <a:lnTo>
                  <a:pt x="148" y="2"/>
                </a:lnTo>
                <a:lnTo>
                  <a:pt x="136" y="0"/>
                </a:lnTo>
                <a:lnTo>
                  <a:pt x="124" y="0"/>
                </a:lnTo>
                <a:close/>
                <a:moveTo>
                  <a:pt x="232" y="120"/>
                </a:moveTo>
                <a:lnTo>
                  <a:pt x="184" y="120"/>
                </a:lnTo>
                <a:lnTo>
                  <a:pt x="184" y="120"/>
                </a:lnTo>
                <a:lnTo>
                  <a:pt x="182" y="94"/>
                </a:lnTo>
                <a:lnTo>
                  <a:pt x="174" y="70"/>
                </a:lnTo>
                <a:lnTo>
                  <a:pt x="174" y="70"/>
                </a:lnTo>
                <a:lnTo>
                  <a:pt x="190" y="62"/>
                </a:lnTo>
                <a:lnTo>
                  <a:pt x="204" y="52"/>
                </a:lnTo>
                <a:lnTo>
                  <a:pt x="204" y="52"/>
                </a:lnTo>
                <a:lnTo>
                  <a:pt x="216" y="66"/>
                </a:lnTo>
                <a:lnTo>
                  <a:pt x="224" y="84"/>
                </a:lnTo>
                <a:lnTo>
                  <a:pt x="230" y="102"/>
                </a:lnTo>
                <a:lnTo>
                  <a:pt x="232" y="120"/>
                </a:lnTo>
                <a:close/>
                <a:moveTo>
                  <a:pt x="120" y="232"/>
                </a:moveTo>
                <a:lnTo>
                  <a:pt x="120" y="232"/>
                </a:lnTo>
                <a:lnTo>
                  <a:pt x="110" y="222"/>
                </a:lnTo>
                <a:lnTo>
                  <a:pt x="102" y="212"/>
                </a:lnTo>
                <a:lnTo>
                  <a:pt x="94" y="202"/>
                </a:lnTo>
                <a:lnTo>
                  <a:pt x="86" y="190"/>
                </a:lnTo>
                <a:lnTo>
                  <a:pt x="86" y="190"/>
                </a:lnTo>
                <a:lnTo>
                  <a:pt x="104" y="186"/>
                </a:lnTo>
                <a:lnTo>
                  <a:pt x="120" y="184"/>
                </a:lnTo>
                <a:lnTo>
                  <a:pt x="120" y="232"/>
                </a:lnTo>
                <a:lnTo>
                  <a:pt x="120" y="232"/>
                </a:lnTo>
                <a:close/>
                <a:moveTo>
                  <a:pt x="128" y="16"/>
                </a:moveTo>
                <a:lnTo>
                  <a:pt x="128" y="16"/>
                </a:lnTo>
                <a:lnTo>
                  <a:pt x="140" y="26"/>
                </a:lnTo>
                <a:lnTo>
                  <a:pt x="148" y="38"/>
                </a:lnTo>
                <a:lnTo>
                  <a:pt x="158" y="52"/>
                </a:lnTo>
                <a:lnTo>
                  <a:pt x="164" y="66"/>
                </a:lnTo>
                <a:lnTo>
                  <a:pt x="164" y="66"/>
                </a:lnTo>
                <a:lnTo>
                  <a:pt x="146" y="70"/>
                </a:lnTo>
                <a:lnTo>
                  <a:pt x="128" y="72"/>
                </a:lnTo>
                <a:lnTo>
                  <a:pt x="128" y="16"/>
                </a:lnTo>
                <a:lnTo>
                  <a:pt x="128" y="16"/>
                </a:lnTo>
                <a:lnTo>
                  <a:pt x="128" y="16"/>
                </a:lnTo>
                <a:close/>
                <a:moveTo>
                  <a:pt x="142" y="18"/>
                </a:moveTo>
                <a:lnTo>
                  <a:pt x="142" y="18"/>
                </a:lnTo>
                <a:lnTo>
                  <a:pt x="158" y="22"/>
                </a:lnTo>
                <a:lnTo>
                  <a:pt x="172" y="28"/>
                </a:lnTo>
                <a:lnTo>
                  <a:pt x="186" y="36"/>
                </a:lnTo>
                <a:lnTo>
                  <a:pt x="200" y="46"/>
                </a:lnTo>
                <a:lnTo>
                  <a:pt x="200" y="46"/>
                </a:lnTo>
                <a:lnTo>
                  <a:pt x="186" y="56"/>
                </a:lnTo>
                <a:lnTo>
                  <a:pt x="172" y="62"/>
                </a:lnTo>
                <a:lnTo>
                  <a:pt x="172" y="62"/>
                </a:lnTo>
                <a:lnTo>
                  <a:pt x="166" y="50"/>
                </a:lnTo>
                <a:lnTo>
                  <a:pt x="158" y="38"/>
                </a:lnTo>
                <a:lnTo>
                  <a:pt x="150" y="28"/>
                </a:lnTo>
                <a:lnTo>
                  <a:pt x="142" y="18"/>
                </a:lnTo>
                <a:close/>
                <a:moveTo>
                  <a:pt x="120" y="16"/>
                </a:moveTo>
                <a:lnTo>
                  <a:pt x="120" y="72"/>
                </a:lnTo>
                <a:lnTo>
                  <a:pt x="120" y="72"/>
                </a:lnTo>
                <a:lnTo>
                  <a:pt x="102" y="70"/>
                </a:lnTo>
                <a:lnTo>
                  <a:pt x="84" y="66"/>
                </a:lnTo>
                <a:lnTo>
                  <a:pt x="84" y="66"/>
                </a:lnTo>
                <a:lnTo>
                  <a:pt x="90" y="52"/>
                </a:lnTo>
                <a:lnTo>
                  <a:pt x="100" y="38"/>
                </a:lnTo>
                <a:lnTo>
                  <a:pt x="108" y="26"/>
                </a:lnTo>
                <a:lnTo>
                  <a:pt x="120" y="16"/>
                </a:lnTo>
                <a:lnTo>
                  <a:pt x="120" y="16"/>
                </a:lnTo>
                <a:lnTo>
                  <a:pt x="120" y="16"/>
                </a:lnTo>
                <a:close/>
                <a:moveTo>
                  <a:pt x="76" y="62"/>
                </a:moveTo>
                <a:lnTo>
                  <a:pt x="76" y="62"/>
                </a:lnTo>
                <a:lnTo>
                  <a:pt x="62" y="56"/>
                </a:lnTo>
                <a:lnTo>
                  <a:pt x="48" y="46"/>
                </a:lnTo>
                <a:lnTo>
                  <a:pt x="48" y="46"/>
                </a:lnTo>
                <a:lnTo>
                  <a:pt x="62" y="36"/>
                </a:lnTo>
                <a:lnTo>
                  <a:pt x="76" y="28"/>
                </a:lnTo>
                <a:lnTo>
                  <a:pt x="90" y="22"/>
                </a:lnTo>
                <a:lnTo>
                  <a:pt x="106" y="18"/>
                </a:lnTo>
                <a:lnTo>
                  <a:pt x="106" y="18"/>
                </a:lnTo>
                <a:lnTo>
                  <a:pt x="98" y="28"/>
                </a:lnTo>
                <a:lnTo>
                  <a:pt x="90" y="38"/>
                </a:lnTo>
                <a:lnTo>
                  <a:pt x="82" y="50"/>
                </a:lnTo>
                <a:lnTo>
                  <a:pt x="76" y="62"/>
                </a:lnTo>
                <a:close/>
                <a:moveTo>
                  <a:pt x="80" y="72"/>
                </a:moveTo>
                <a:lnTo>
                  <a:pt x="80" y="72"/>
                </a:lnTo>
                <a:lnTo>
                  <a:pt x="100" y="78"/>
                </a:lnTo>
                <a:lnTo>
                  <a:pt x="120" y="80"/>
                </a:lnTo>
                <a:lnTo>
                  <a:pt x="120" y="120"/>
                </a:lnTo>
                <a:lnTo>
                  <a:pt x="72" y="120"/>
                </a:lnTo>
                <a:lnTo>
                  <a:pt x="72" y="120"/>
                </a:lnTo>
                <a:lnTo>
                  <a:pt x="74" y="96"/>
                </a:lnTo>
                <a:lnTo>
                  <a:pt x="80" y="72"/>
                </a:lnTo>
                <a:close/>
                <a:moveTo>
                  <a:pt x="120" y="128"/>
                </a:moveTo>
                <a:lnTo>
                  <a:pt x="120" y="176"/>
                </a:lnTo>
                <a:lnTo>
                  <a:pt x="120" y="176"/>
                </a:lnTo>
                <a:lnTo>
                  <a:pt x="102" y="178"/>
                </a:lnTo>
                <a:lnTo>
                  <a:pt x="84" y="182"/>
                </a:lnTo>
                <a:lnTo>
                  <a:pt x="84" y="182"/>
                </a:lnTo>
                <a:lnTo>
                  <a:pt x="80" y="170"/>
                </a:lnTo>
                <a:lnTo>
                  <a:pt x="76" y="156"/>
                </a:lnTo>
                <a:lnTo>
                  <a:pt x="74" y="142"/>
                </a:lnTo>
                <a:lnTo>
                  <a:pt x="72" y="128"/>
                </a:lnTo>
                <a:lnTo>
                  <a:pt x="120" y="128"/>
                </a:lnTo>
                <a:close/>
                <a:moveTo>
                  <a:pt x="106" y="230"/>
                </a:moveTo>
                <a:lnTo>
                  <a:pt x="106" y="230"/>
                </a:lnTo>
                <a:lnTo>
                  <a:pt x="92" y="226"/>
                </a:lnTo>
                <a:lnTo>
                  <a:pt x="78" y="222"/>
                </a:lnTo>
                <a:lnTo>
                  <a:pt x="66" y="214"/>
                </a:lnTo>
                <a:lnTo>
                  <a:pt x="54" y="206"/>
                </a:lnTo>
                <a:lnTo>
                  <a:pt x="54" y="206"/>
                </a:lnTo>
                <a:lnTo>
                  <a:pt x="66" y="198"/>
                </a:lnTo>
                <a:lnTo>
                  <a:pt x="80" y="192"/>
                </a:lnTo>
                <a:lnTo>
                  <a:pt x="80" y="192"/>
                </a:lnTo>
                <a:lnTo>
                  <a:pt x="92" y="212"/>
                </a:lnTo>
                <a:lnTo>
                  <a:pt x="106" y="230"/>
                </a:lnTo>
                <a:close/>
                <a:moveTo>
                  <a:pt x="128" y="232"/>
                </a:moveTo>
                <a:lnTo>
                  <a:pt x="128" y="184"/>
                </a:lnTo>
                <a:lnTo>
                  <a:pt x="128" y="184"/>
                </a:lnTo>
                <a:lnTo>
                  <a:pt x="144" y="186"/>
                </a:lnTo>
                <a:lnTo>
                  <a:pt x="162" y="190"/>
                </a:lnTo>
                <a:lnTo>
                  <a:pt x="162" y="190"/>
                </a:lnTo>
                <a:lnTo>
                  <a:pt x="154" y="202"/>
                </a:lnTo>
                <a:lnTo>
                  <a:pt x="146" y="212"/>
                </a:lnTo>
                <a:lnTo>
                  <a:pt x="138" y="222"/>
                </a:lnTo>
                <a:lnTo>
                  <a:pt x="128" y="232"/>
                </a:lnTo>
                <a:lnTo>
                  <a:pt x="128" y="232"/>
                </a:lnTo>
                <a:close/>
                <a:moveTo>
                  <a:pt x="168" y="192"/>
                </a:moveTo>
                <a:lnTo>
                  <a:pt x="168" y="192"/>
                </a:lnTo>
                <a:lnTo>
                  <a:pt x="182" y="198"/>
                </a:lnTo>
                <a:lnTo>
                  <a:pt x="194" y="206"/>
                </a:lnTo>
                <a:lnTo>
                  <a:pt x="194" y="206"/>
                </a:lnTo>
                <a:lnTo>
                  <a:pt x="182" y="214"/>
                </a:lnTo>
                <a:lnTo>
                  <a:pt x="170" y="222"/>
                </a:lnTo>
                <a:lnTo>
                  <a:pt x="156" y="226"/>
                </a:lnTo>
                <a:lnTo>
                  <a:pt x="142" y="230"/>
                </a:lnTo>
                <a:lnTo>
                  <a:pt x="142" y="230"/>
                </a:lnTo>
                <a:lnTo>
                  <a:pt x="156" y="212"/>
                </a:lnTo>
                <a:lnTo>
                  <a:pt x="168" y="192"/>
                </a:lnTo>
                <a:close/>
                <a:moveTo>
                  <a:pt x="164" y="182"/>
                </a:moveTo>
                <a:lnTo>
                  <a:pt x="164" y="182"/>
                </a:lnTo>
                <a:lnTo>
                  <a:pt x="146" y="178"/>
                </a:lnTo>
                <a:lnTo>
                  <a:pt x="128" y="176"/>
                </a:lnTo>
                <a:lnTo>
                  <a:pt x="128" y="128"/>
                </a:lnTo>
                <a:lnTo>
                  <a:pt x="176" y="128"/>
                </a:lnTo>
                <a:lnTo>
                  <a:pt x="176" y="128"/>
                </a:lnTo>
                <a:lnTo>
                  <a:pt x="174" y="142"/>
                </a:lnTo>
                <a:lnTo>
                  <a:pt x="172" y="156"/>
                </a:lnTo>
                <a:lnTo>
                  <a:pt x="168" y="170"/>
                </a:lnTo>
                <a:lnTo>
                  <a:pt x="164" y="182"/>
                </a:lnTo>
                <a:close/>
                <a:moveTo>
                  <a:pt x="128" y="120"/>
                </a:moveTo>
                <a:lnTo>
                  <a:pt x="128" y="80"/>
                </a:lnTo>
                <a:lnTo>
                  <a:pt x="128" y="80"/>
                </a:lnTo>
                <a:lnTo>
                  <a:pt x="148" y="78"/>
                </a:lnTo>
                <a:lnTo>
                  <a:pt x="168" y="72"/>
                </a:lnTo>
                <a:lnTo>
                  <a:pt x="168" y="72"/>
                </a:lnTo>
                <a:lnTo>
                  <a:pt x="174" y="96"/>
                </a:lnTo>
                <a:lnTo>
                  <a:pt x="176" y="120"/>
                </a:lnTo>
                <a:lnTo>
                  <a:pt x="128" y="120"/>
                </a:lnTo>
                <a:close/>
                <a:moveTo>
                  <a:pt x="44" y="52"/>
                </a:moveTo>
                <a:lnTo>
                  <a:pt x="44" y="52"/>
                </a:lnTo>
                <a:lnTo>
                  <a:pt x="58" y="62"/>
                </a:lnTo>
                <a:lnTo>
                  <a:pt x="74" y="70"/>
                </a:lnTo>
                <a:lnTo>
                  <a:pt x="74" y="70"/>
                </a:lnTo>
                <a:lnTo>
                  <a:pt x="66" y="94"/>
                </a:lnTo>
                <a:lnTo>
                  <a:pt x="64" y="120"/>
                </a:lnTo>
                <a:lnTo>
                  <a:pt x="16" y="120"/>
                </a:lnTo>
                <a:lnTo>
                  <a:pt x="16" y="120"/>
                </a:lnTo>
                <a:lnTo>
                  <a:pt x="18" y="102"/>
                </a:lnTo>
                <a:lnTo>
                  <a:pt x="24" y="84"/>
                </a:lnTo>
                <a:lnTo>
                  <a:pt x="32" y="66"/>
                </a:lnTo>
                <a:lnTo>
                  <a:pt x="44" y="52"/>
                </a:lnTo>
                <a:close/>
                <a:moveTo>
                  <a:pt x="16" y="128"/>
                </a:moveTo>
                <a:lnTo>
                  <a:pt x="64" y="128"/>
                </a:lnTo>
                <a:lnTo>
                  <a:pt x="64" y="128"/>
                </a:lnTo>
                <a:lnTo>
                  <a:pt x="66" y="144"/>
                </a:lnTo>
                <a:lnTo>
                  <a:pt x="68" y="158"/>
                </a:lnTo>
                <a:lnTo>
                  <a:pt x="72" y="172"/>
                </a:lnTo>
                <a:lnTo>
                  <a:pt x="76" y="186"/>
                </a:lnTo>
                <a:lnTo>
                  <a:pt x="76" y="186"/>
                </a:lnTo>
                <a:lnTo>
                  <a:pt x="62" y="192"/>
                </a:lnTo>
                <a:lnTo>
                  <a:pt x="48" y="200"/>
                </a:lnTo>
                <a:lnTo>
                  <a:pt x="48" y="200"/>
                </a:lnTo>
                <a:lnTo>
                  <a:pt x="36" y="186"/>
                </a:lnTo>
                <a:lnTo>
                  <a:pt x="26" y="168"/>
                </a:lnTo>
                <a:lnTo>
                  <a:pt x="18" y="148"/>
                </a:lnTo>
                <a:lnTo>
                  <a:pt x="16" y="128"/>
                </a:lnTo>
                <a:close/>
                <a:moveTo>
                  <a:pt x="200" y="200"/>
                </a:moveTo>
                <a:lnTo>
                  <a:pt x="200" y="200"/>
                </a:lnTo>
                <a:lnTo>
                  <a:pt x="186" y="192"/>
                </a:lnTo>
                <a:lnTo>
                  <a:pt x="172" y="186"/>
                </a:lnTo>
                <a:lnTo>
                  <a:pt x="172" y="186"/>
                </a:lnTo>
                <a:lnTo>
                  <a:pt x="176" y="172"/>
                </a:lnTo>
                <a:lnTo>
                  <a:pt x="180" y="158"/>
                </a:lnTo>
                <a:lnTo>
                  <a:pt x="182" y="144"/>
                </a:lnTo>
                <a:lnTo>
                  <a:pt x="184" y="128"/>
                </a:lnTo>
                <a:lnTo>
                  <a:pt x="232" y="128"/>
                </a:lnTo>
                <a:lnTo>
                  <a:pt x="232" y="128"/>
                </a:lnTo>
                <a:lnTo>
                  <a:pt x="230" y="148"/>
                </a:lnTo>
                <a:lnTo>
                  <a:pt x="222" y="168"/>
                </a:lnTo>
                <a:lnTo>
                  <a:pt x="212" y="186"/>
                </a:lnTo>
                <a:lnTo>
                  <a:pt x="200" y="20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ar-SA" dirty="0">
              <a:latin typeface="Century Gothic" panose="020B0502020202020204" pitchFamily="34" charset="0"/>
            </a:endParaRPr>
          </a:p>
        </p:txBody>
      </p:sp>
      <p:sp>
        <p:nvSpPr>
          <p:cNvPr id="19" name="Freeform 247">
            <a:extLst>
              <a:ext uri="{FF2B5EF4-FFF2-40B4-BE49-F238E27FC236}">
                <a16:creationId xmlns:a16="http://schemas.microsoft.com/office/drawing/2014/main" id="{617DCCE0-DE9A-1B48-8095-B9FDCFAE7C1F}"/>
              </a:ext>
            </a:extLst>
          </p:cNvPr>
          <p:cNvSpPr>
            <a:spLocks noEditPoints="1"/>
          </p:cNvSpPr>
          <p:nvPr/>
        </p:nvSpPr>
        <p:spPr bwMode="auto">
          <a:xfrm>
            <a:off x="1057528" y="3936390"/>
            <a:ext cx="347464" cy="228023"/>
          </a:xfrm>
          <a:custGeom>
            <a:avLst/>
            <a:gdLst/>
            <a:ahLst/>
            <a:cxnLst>
              <a:cxn ang="0">
                <a:pos x="32" y="0"/>
              </a:cxn>
              <a:cxn ang="0">
                <a:pos x="26" y="0"/>
              </a:cxn>
              <a:cxn ang="0">
                <a:pos x="10" y="10"/>
              </a:cxn>
              <a:cxn ang="0">
                <a:pos x="0" y="26"/>
              </a:cxn>
              <a:cxn ang="0">
                <a:pos x="0" y="136"/>
              </a:cxn>
              <a:cxn ang="0">
                <a:pos x="0" y="142"/>
              </a:cxn>
              <a:cxn ang="0">
                <a:pos x="10" y="158"/>
              </a:cxn>
              <a:cxn ang="0">
                <a:pos x="26" y="168"/>
              </a:cxn>
              <a:cxn ang="0">
                <a:pos x="224" y="168"/>
              </a:cxn>
              <a:cxn ang="0">
                <a:pos x="230" y="168"/>
              </a:cxn>
              <a:cxn ang="0">
                <a:pos x="246" y="158"/>
              </a:cxn>
              <a:cxn ang="0">
                <a:pos x="256" y="142"/>
              </a:cxn>
              <a:cxn ang="0">
                <a:pos x="256" y="32"/>
              </a:cxn>
              <a:cxn ang="0">
                <a:pos x="256" y="26"/>
              </a:cxn>
              <a:cxn ang="0">
                <a:pos x="246" y="10"/>
              </a:cxn>
              <a:cxn ang="0">
                <a:pos x="230" y="0"/>
              </a:cxn>
              <a:cxn ang="0">
                <a:pos x="16" y="42"/>
              </a:cxn>
              <a:cxn ang="0">
                <a:pos x="16" y="126"/>
              </a:cxn>
              <a:cxn ang="0">
                <a:pos x="240" y="136"/>
              </a:cxn>
              <a:cxn ang="0">
                <a:pos x="238" y="142"/>
              </a:cxn>
              <a:cxn ang="0">
                <a:pos x="230" y="150"/>
              </a:cxn>
              <a:cxn ang="0">
                <a:pos x="32" y="152"/>
              </a:cxn>
              <a:cxn ang="0">
                <a:pos x="26" y="150"/>
              </a:cxn>
              <a:cxn ang="0">
                <a:pos x="18" y="142"/>
              </a:cxn>
              <a:cxn ang="0">
                <a:pos x="78" y="88"/>
              </a:cxn>
              <a:cxn ang="0">
                <a:pos x="114" y="116"/>
              </a:cxn>
              <a:cxn ang="0">
                <a:pos x="128" y="120"/>
              </a:cxn>
              <a:cxn ang="0">
                <a:pos x="136" y="118"/>
              </a:cxn>
              <a:cxn ang="0">
                <a:pos x="178" y="88"/>
              </a:cxn>
              <a:cxn ang="0">
                <a:pos x="240" y="126"/>
              </a:cxn>
              <a:cxn ang="0">
                <a:pos x="240" y="42"/>
              </a:cxn>
              <a:cxn ang="0">
                <a:pos x="138" y="108"/>
              </a:cxn>
              <a:cxn ang="0">
                <a:pos x="134" y="112"/>
              </a:cxn>
              <a:cxn ang="0">
                <a:pos x="128" y="112"/>
              </a:cxn>
              <a:cxn ang="0">
                <a:pos x="118" y="108"/>
              </a:cxn>
              <a:cxn ang="0">
                <a:pos x="78" y="78"/>
              </a:cxn>
              <a:cxn ang="0">
                <a:pos x="16" y="32"/>
              </a:cxn>
              <a:cxn ang="0">
                <a:pos x="18" y="26"/>
              </a:cxn>
              <a:cxn ang="0">
                <a:pos x="26" y="18"/>
              </a:cxn>
              <a:cxn ang="0">
                <a:pos x="224" y="16"/>
              </a:cxn>
              <a:cxn ang="0">
                <a:pos x="230" y="18"/>
              </a:cxn>
              <a:cxn ang="0">
                <a:pos x="238" y="26"/>
              </a:cxn>
              <a:cxn ang="0">
                <a:pos x="138" y="108"/>
              </a:cxn>
            </a:cxnLst>
            <a:rect l="0" t="0" r="r" b="b"/>
            <a:pathLst>
              <a:path w="256" h="168">
                <a:moveTo>
                  <a:pt x="224" y="0"/>
                </a:moveTo>
                <a:lnTo>
                  <a:pt x="32" y="0"/>
                </a:lnTo>
                <a:lnTo>
                  <a:pt x="32" y="0"/>
                </a:lnTo>
                <a:lnTo>
                  <a:pt x="26" y="0"/>
                </a:lnTo>
                <a:lnTo>
                  <a:pt x="20" y="2"/>
                </a:lnTo>
                <a:lnTo>
                  <a:pt x="10" y="10"/>
                </a:lnTo>
                <a:lnTo>
                  <a:pt x="2" y="20"/>
                </a:lnTo>
                <a:lnTo>
                  <a:pt x="0" y="26"/>
                </a:lnTo>
                <a:lnTo>
                  <a:pt x="0" y="32"/>
                </a:lnTo>
                <a:lnTo>
                  <a:pt x="0" y="136"/>
                </a:lnTo>
                <a:lnTo>
                  <a:pt x="0" y="136"/>
                </a:lnTo>
                <a:lnTo>
                  <a:pt x="0" y="142"/>
                </a:lnTo>
                <a:lnTo>
                  <a:pt x="2" y="148"/>
                </a:lnTo>
                <a:lnTo>
                  <a:pt x="10" y="158"/>
                </a:lnTo>
                <a:lnTo>
                  <a:pt x="20" y="166"/>
                </a:lnTo>
                <a:lnTo>
                  <a:pt x="26" y="168"/>
                </a:lnTo>
                <a:lnTo>
                  <a:pt x="32" y="168"/>
                </a:lnTo>
                <a:lnTo>
                  <a:pt x="224" y="168"/>
                </a:lnTo>
                <a:lnTo>
                  <a:pt x="224" y="168"/>
                </a:lnTo>
                <a:lnTo>
                  <a:pt x="230" y="168"/>
                </a:lnTo>
                <a:lnTo>
                  <a:pt x="236" y="166"/>
                </a:lnTo>
                <a:lnTo>
                  <a:pt x="246" y="158"/>
                </a:lnTo>
                <a:lnTo>
                  <a:pt x="254" y="148"/>
                </a:lnTo>
                <a:lnTo>
                  <a:pt x="256" y="142"/>
                </a:lnTo>
                <a:lnTo>
                  <a:pt x="256" y="136"/>
                </a:lnTo>
                <a:lnTo>
                  <a:pt x="256" y="32"/>
                </a:lnTo>
                <a:lnTo>
                  <a:pt x="256" y="32"/>
                </a:lnTo>
                <a:lnTo>
                  <a:pt x="256" y="26"/>
                </a:lnTo>
                <a:lnTo>
                  <a:pt x="254" y="20"/>
                </a:lnTo>
                <a:lnTo>
                  <a:pt x="246" y="10"/>
                </a:lnTo>
                <a:lnTo>
                  <a:pt x="236" y="2"/>
                </a:lnTo>
                <a:lnTo>
                  <a:pt x="230" y="0"/>
                </a:lnTo>
                <a:lnTo>
                  <a:pt x="224" y="0"/>
                </a:lnTo>
                <a:close/>
                <a:moveTo>
                  <a:pt x="16" y="42"/>
                </a:moveTo>
                <a:lnTo>
                  <a:pt x="72" y="84"/>
                </a:lnTo>
                <a:lnTo>
                  <a:pt x="16" y="126"/>
                </a:lnTo>
                <a:lnTo>
                  <a:pt x="16" y="42"/>
                </a:lnTo>
                <a:close/>
                <a:moveTo>
                  <a:pt x="240" y="136"/>
                </a:moveTo>
                <a:lnTo>
                  <a:pt x="240" y="136"/>
                </a:lnTo>
                <a:lnTo>
                  <a:pt x="238" y="142"/>
                </a:lnTo>
                <a:lnTo>
                  <a:pt x="236" y="148"/>
                </a:lnTo>
                <a:lnTo>
                  <a:pt x="230" y="150"/>
                </a:lnTo>
                <a:lnTo>
                  <a:pt x="224" y="152"/>
                </a:lnTo>
                <a:lnTo>
                  <a:pt x="32" y="152"/>
                </a:lnTo>
                <a:lnTo>
                  <a:pt x="32" y="152"/>
                </a:lnTo>
                <a:lnTo>
                  <a:pt x="26" y="150"/>
                </a:lnTo>
                <a:lnTo>
                  <a:pt x="20" y="148"/>
                </a:lnTo>
                <a:lnTo>
                  <a:pt x="18" y="142"/>
                </a:lnTo>
                <a:lnTo>
                  <a:pt x="16" y="136"/>
                </a:lnTo>
                <a:lnTo>
                  <a:pt x="78" y="88"/>
                </a:lnTo>
                <a:lnTo>
                  <a:pt x="114" y="116"/>
                </a:lnTo>
                <a:lnTo>
                  <a:pt x="114" y="116"/>
                </a:lnTo>
                <a:lnTo>
                  <a:pt x="120" y="118"/>
                </a:lnTo>
                <a:lnTo>
                  <a:pt x="128" y="120"/>
                </a:lnTo>
                <a:lnTo>
                  <a:pt x="128" y="120"/>
                </a:lnTo>
                <a:lnTo>
                  <a:pt x="136" y="118"/>
                </a:lnTo>
                <a:lnTo>
                  <a:pt x="142" y="116"/>
                </a:lnTo>
                <a:lnTo>
                  <a:pt x="178" y="88"/>
                </a:lnTo>
                <a:lnTo>
                  <a:pt x="240" y="136"/>
                </a:lnTo>
                <a:close/>
                <a:moveTo>
                  <a:pt x="240" y="126"/>
                </a:moveTo>
                <a:lnTo>
                  <a:pt x="184" y="84"/>
                </a:lnTo>
                <a:lnTo>
                  <a:pt x="240" y="42"/>
                </a:lnTo>
                <a:lnTo>
                  <a:pt x="240" y="126"/>
                </a:lnTo>
                <a:close/>
                <a:moveTo>
                  <a:pt x="138" y="108"/>
                </a:moveTo>
                <a:lnTo>
                  <a:pt x="138" y="108"/>
                </a:lnTo>
                <a:lnTo>
                  <a:pt x="134" y="112"/>
                </a:lnTo>
                <a:lnTo>
                  <a:pt x="128" y="112"/>
                </a:lnTo>
                <a:lnTo>
                  <a:pt x="128" y="112"/>
                </a:lnTo>
                <a:lnTo>
                  <a:pt x="122" y="112"/>
                </a:lnTo>
                <a:lnTo>
                  <a:pt x="118" y="108"/>
                </a:lnTo>
                <a:lnTo>
                  <a:pt x="86" y="84"/>
                </a:lnTo>
                <a:lnTo>
                  <a:pt x="78" y="78"/>
                </a:lnTo>
                <a:lnTo>
                  <a:pt x="16" y="32"/>
                </a:lnTo>
                <a:lnTo>
                  <a:pt x="16" y="32"/>
                </a:lnTo>
                <a:lnTo>
                  <a:pt x="16" y="32"/>
                </a:lnTo>
                <a:lnTo>
                  <a:pt x="18" y="26"/>
                </a:lnTo>
                <a:lnTo>
                  <a:pt x="20" y="20"/>
                </a:lnTo>
                <a:lnTo>
                  <a:pt x="26" y="18"/>
                </a:lnTo>
                <a:lnTo>
                  <a:pt x="32" y="16"/>
                </a:lnTo>
                <a:lnTo>
                  <a:pt x="224" y="16"/>
                </a:lnTo>
                <a:lnTo>
                  <a:pt x="224" y="16"/>
                </a:lnTo>
                <a:lnTo>
                  <a:pt x="230" y="18"/>
                </a:lnTo>
                <a:lnTo>
                  <a:pt x="236" y="20"/>
                </a:lnTo>
                <a:lnTo>
                  <a:pt x="238" y="26"/>
                </a:lnTo>
                <a:lnTo>
                  <a:pt x="240" y="32"/>
                </a:lnTo>
                <a:lnTo>
                  <a:pt x="138" y="10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ar-SA" dirty="0">
              <a:latin typeface="Century Gothic" panose="020B0502020202020204" pitchFamily="34" charset="0"/>
            </a:endParaRPr>
          </a:p>
        </p:txBody>
      </p:sp>
      <p:sp>
        <p:nvSpPr>
          <p:cNvPr id="26" name="Freeform 68">
            <a:extLst>
              <a:ext uri="{FF2B5EF4-FFF2-40B4-BE49-F238E27FC236}">
                <a16:creationId xmlns:a16="http://schemas.microsoft.com/office/drawing/2014/main" id="{2FD8D8F1-AB9D-624D-BCEA-B1F324859759}"/>
              </a:ext>
            </a:extLst>
          </p:cNvPr>
          <p:cNvSpPr>
            <a:spLocks noEditPoints="1"/>
          </p:cNvSpPr>
          <p:nvPr/>
        </p:nvSpPr>
        <p:spPr bwMode="auto">
          <a:xfrm>
            <a:off x="1120525" y="4399655"/>
            <a:ext cx="221479" cy="385631"/>
          </a:xfrm>
          <a:custGeom>
            <a:avLst/>
            <a:gdLst>
              <a:gd name="T0" fmla="*/ 134 w 163"/>
              <a:gd name="T1" fmla="*/ 0 h 285"/>
              <a:gd name="T2" fmla="*/ 163 w 163"/>
              <a:gd name="T3" fmla="*/ 28 h 285"/>
              <a:gd name="T4" fmla="*/ 163 w 163"/>
              <a:gd name="T5" fmla="*/ 259 h 285"/>
              <a:gd name="T6" fmla="*/ 137 w 163"/>
              <a:gd name="T7" fmla="*/ 285 h 285"/>
              <a:gd name="T8" fmla="*/ 25 w 163"/>
              <a:gd name="T9" fmla="*/ 285 h 285"/>
              <a:gd name="T10" fmla="*/ 0 w 163"/>
              <a:gd name="T11" fmla="*/ 259 h 285"/>
              <a:gd name="T12" fmla="*/ 0 w 163"/>
              <a:gd name="T13" fmla="*/ 28 h 285"/>
              <a:gd name="T14" fmla="*/ 28 w 163"/>
              <a:gd name="T15" fmla="*/ 0 h 285"/>
              <a:gd name="T16" fmla="*/ 134 w 163"/>
              <a:gd name="T17" fmla="*/ 0 h 285"/>
              <a:gd name="T18" fmla="*/ 148 w 163"/>
              <a:gd name="T19" fmla="*/ 57 h 285"/>
              <a:gd name="T20" fmla="*/ 15 w 163"/>
              <a:gd name="T21" fmla="*/ 57 h 285"/>
              <a:gd name="T22" fmla="*/ 15 w 163"/>
              <a:gd name="T23" fmla="*/ 228 h 285"/>
              <a:gd name="T24" fmla="*/ 148 w 163"/>
              <a:gd name="T25" fmla="*/ 228 h 285"/>
              <a:gd name="T26" fmla="*/ 148 w 163"/>
              <a:gd name="T27" fmla="*/ 57 h 285"/>
              <a:gd name="T28" fmla="*/ 55 w 163"/>
              <a:gd name="T29" fmla="*/ 24 h 285"/>
              <a:gd name="T30" fmla="*/ 60 w 163"/>
              <a:gd name="T31" fmla="*/ 30 h 285"/>
              <a:gd name="T32" fmla="*/ 103 w 163"/>
              <a:gd name="T33" fmla="*/ 30 h 285"/>
              <a:gd name="T34" fmla="*/ 108 w 163"/>
              <a:gd name="T35" fmla="*/ 24 h 285"/>
              <a:gd name="T36" fmla="*/ 103 w 163"/>
              <a:gd name="T37" fmla="*/ 19 h 285"/>
              <a:gd name="T38" fmla="*/ 60 w 163"/>
              <a:gd name="T39" fmla="*/ 19 h 285"/>
              <a:gd name="T40" fmla="*/ 55 w 163"/>
              <a:gd name="T41" fmla="*/ 24 h 285"/>
              <a:gd name="T42" fmla="*/ 98 w 163"/>
              <a:gd name="T43" fmla="*/ 257 h 285"/>
              <a:gd name="T44" fmla="*/ 81 w 163"/>
              <a:gd name="T45" fmla="*/ 241 h 285"/>
              <a:gd name="T46" fmla="*/ 65 w 163"/>
              <a:gd name="T47" fmla="*/ 257 h 285"/>
              <a:gd name="T48" fmla="*/ 81 w 163"/>
              <a:gd name="T49" fmla="*/ 274 h 285"/>
              <a:gd name="T50" fmla="*/ 98 w 163"/>
              <a:gd name="T51" fmla="*/ 25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3" h="285">
                <a:moveTo>
                  <a:pt x="134" y="0"/>
                </a:moveTo>
                <a:cubicBezTo>
                  <a:pt x="152" y="0"/>
                  <a:pt x="163" y="12"/>
                  <a:pt x="163" y="28"/>
                </a:cubicBezTo>
                <a:cubicBezTo>
                  <a:pt x="163" y="259"/>
                  <a:pt x="163" y="259"/>
                  <a:pt x="163" y="259"/>
                </a:cubicBezTo>
                <a:cubicBezTo>
                  <a:pt x="163" y="273"/>
                  <a:pt x="152" y="285"/>
                  <a:pt x="137" y="285"/>
                </a:cubicBezTo>
                <a:cubicBezTo>
                  <a:pt x="25" y="285"/>
                  <a:pt x="25" y="285"/>
                  <a:pt x="25" y="285"/>
                </a:cubicBezTo>
                <a:cubicBezTo>
                  <a:pt x="11" y="285"/>
                  <a:pt x="0" y="273"/>
                  <a:pt x="0" y="259"/>
                </a:cubicBezTo>
                <a:cubicBezTo>
                  <a:pt x="0" y="28"/>
                  <a:pt x="0" y="28"/>
                  <a:pt x="0" y="28"/>
                </a:cubicBezTo>
                <a:cubicBezTo>
                  <a:pt x="0" y="12"/>
                  <a:pt x="11" y="0"/>
                  <a:pt x="28" y="0"/>
                </a:cubicBezTo>
                <a:lnTo>
                  <a:pt x="134" y="0"/>
                </a:lnTo>
                <a:close/>
                <a:moveTo>
                  <a:pt x="148" y="57"/>
                </a:moveTo>
                <a:cubicBezTo>
                  <a:pt x="15" y="57"/>
                  <a:pt x="15" y="57"/>
                  <a:pt x="15" y="57"/>
                </a:cubicBezTo>
                <a:cubicBezTo>
                  <a:pt x="15" y="228"/>
                  <a:pt x="15" y="228"/>
                  <a:pt x="15" y="228"/>
                </a:cubicBezTo>
                <a:cubicBezTo>
                  <a:pt x="148" y="228"/>
                  <a:pt x="148" y="228"/>
                  <a:pt x="148" y="228"/>
                </a:cubicBezTo>
                <a:lnTo>
                  <a:pt x="148" y="57"/>
                </a:lnTo>
                <a:close/>
                <a:moveTo>
                  <a:pt x="55" y="24"/>
                </a:moveTo>
                <a:cubicBezTo>
                  <a:pt x="55" y="27"/>
                  <a:pt x="57" y="30"/>
                  <a:pt x="60" y="30"/>
                </a:cubicBezTo>
                <a:cubicBezTo>
                  <a:pt x="103" y="30"/>
                  <a:pt x="103" y="30"/>
                  <a:pt x="103" y="30"/>
                </a:cubicBezTo>
                <a:cubicBezTo>
                  <a:pt x="106" y="30"/>
                  <a:pt x="108" y="27"/>
                  <a:pt x="108" y="24"/>
                </a:cubicBezTo>
                <a:cubicBezTo>
                  <a:pt x="108" y="21"/>
                  <a:pt x="106" y="19"/>
                  <a:pt x="103" y="19"/>
                </a:cubicBezTo>
                <a:cubicBezTo>
                  <a:pt x="60" y="19"/>
                  <a:pt x="60" y="19"/>
                  <a:pt x="60" y="19"/>
                </a:cubicBezTo>
                <a:cubicBezTo>
                  <a:pt x="57" y="19"/>
                  <a:pt x="55" y="21"/>
                  <a:pt x="55" y="24"/>
                </a:cubicBezTo>
                <a:close/>
                <a:moveTo>
                  <a:pt x="98" y="257"/>
                </a:moveTo>
                <a:cubicBezTo>
                  <a:pt x="98" y="248"/>
                  <a:pt x="91" y="241"/>
                  <a:pt x="81" y="241"/>
                </a:cubicBezTo>
                <a:cubicBezTo>
                  <a:pt x="72" y="241"/>
                  <a:pt x="65" y="248"/>
                  <a:pt x="65" y="257"/>
                </a:cubicBezTo>
                <a:cubicBezTo>
                  <a:pt x="65" y="266"/>
                  <a:pt x="72" y="274"/>
                  <a:pt x="81" y="274"/>
                </a:cubicBezTo>
                <a:cubicBezTo>
                  <a:pt x="91" y="274"/>
                  <a:pt x="98" y="266"/>
                  <a:pt x="98" y="25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461029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866570-E4F9-8B4B-9C3C-6F6BBC16C4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980" t="27209" r="10113" b="4714"/>
          <a:stretch/>
        </p:blipFill>
        <p:spPr>
          <a:xfrm>
            <a:off x="1594342" y="1901615"/>
            <a:ext cx="9003324" cy="4305759"/>
          </a:xfrm>
          <a:prstGeom prst="rect">
            <a:avLst/>
          </a:prstGeom>
        </p:spPr>
      </p:pic>
      <p:sp>
        <p:nvSpPr>
          <p:cNvPr id="2" name="Text Placeholder 1">
            <a:extLst>
              <a:ext uri="{FF2B5EF4-FFF2-40B4-BE49-F238E27FC236}">
                <a16:creationId xmlns:a16="http://schemas.microsoft.com/office/drawing/2014/main" id="{CEDBE9B2-E112-9744-8FD7-F5168B8C28C1}"/>
              </a:ext>
            </a:extLst>
          </p:cNvPr>
          <p:cNvSpPr>
            <a:spLocks noGrp="1"/>
          </p:cNvSpPr>
          <p:nvPr>
            <p:ph type="body" sz="quarter" idx="12"/>
          </p:nvPr>
        </p:nvSpPr>
        <p:spPr/>
        <p:txBody>
          <a:bodyPr/>
          <a:lstStyle/>
          <a:p>
            <a:r>
              <a:rPr lang="en-US" dirty="0"/>
              <a:t>RAY SAW HUNDREDS OF </a:t>
            </a:r>
          </a:p>
          <a:p>
            <a:r>
              <a:rPr lang="en-US" dirty="0"/>
              <a:t>OPPORTUNITIES TO INNOVATE</a:t>
            </a:r>
          </a:p>
          <a:p>
            <a:endParaRPr lang="en-US" dirty="0"/>
          </a:p>
          <a:p>
            <a:endParaRPr lang="en-US" dirty="0"/>
          </a:p>
        </p:txBody>
      </p:sp>
    </p:spTree>
    <p:extLst>
      <p:ext uri="{BB962C8B-B14F-4D97-AF65-F5344CB8AC3E}">
        <p14:creationId xmlns:p14="http://schemas.microsoft.com/office/powerpoint/2010/main" val="3154964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device&#10;&#10;Description automatically generated">
            <a:extLst>
              <a:ext uri="{FF2B5EF4-FFF2-40B4-BE49-F238E27FC236}">
                <a16:creationId xmlns:a16="http://schemas.microsoft.com/office/drawing/2014/main" id="{D0339EB1-28A4-B545-B219-3DAA8B85CFDC}"/>
              </a:ext>
            </a:extLst>
          </p:cNvPr>
          <p:cNvPicPr>
            <a:picLocks noChangeAspect="1"/>
          </p:cNvPicPr>
          <p:nvPr/>
        </p:nvPicPr>
        <p:blipFill rotWithShape="1">
          <a:blip r:embed="rId3"/>
          <a:srcRect t="17778" b="15152"/>
          <a:stretch/>
        </p:blipFill>
        <p:spPr>
          <a:xfrm>
            <a:off x="0" y="1219200"/>
            <a:ext cx="12192000" cy="4599709"/>
          </a:xfrm>
          <a:prstGeom prst="rect">
            <a:avLst/>
          </a:prstGeom>
        </p:spPr>
      </p:pic>
      <p:sp>
        <p:nvSpPr>
          <p:cNvPr id="6" name="Text Placeholder 5">
            <a:extLst>
              <a:ext uri="{FF2B5EF4-FFF2-40B4-BE49-F238E27FC236}">
                <a16:creationId xmlns:a16="http://schemas.microsoft.com/office/drawing/2014/main" id="{60CCB68A-EBB8-B641-A1D3-67E7116D155C}"/>
              </a:ext>
            </a:extLst>
          </p:cNvPr>
          <p:cNvSpPr>
            <a:spLocks noGrp="1"/>
          </p:cNvSpPr>
          <p:nvPr>
            <p:ph type="body" sz="quarter" idx="12"/>
          </p:nvPr>
        </p:nvSpPr>
        <p:spPr>
          <a:prstGeom prst="rect">
            <a:avLst/>
          </a:prstGeom>
        </p:spPr>
        <p:txBody>
          <a:bodyPr/>
          <a:lstStyle/>
          <a:p>
            <a:r>
              <a:rPr lang="en-US" dirty="0"/>
              <a:t>CHALLENGING YOURSELF!</a:t>
            </a:r>
          </a:p>
          <a:p>
            <a:endParaRPr lang="en-US" dirty="0"/>
          </a:p>
        </p:txBody>
      </p:sp>
      <p:sp>
        <p:nvSpPr>
          <p:cNvPr id="10" name="TextBox 9">
            <a:extLst>
              <a:ext uri="{FF2B5EF4-FFF2-40B4-BE49-F238E27FC236}">
                <a16:creationId xmlns:a16="http://schemas.microsoft.com/office/drawing/2014/main" id="{7E527556-0699-7046-A6AE-62F316817532}"/>
              </a:ext>
            </a:extLst>
          </p:cNvPr>
          <p:cNvSpPr txBox="1"/>
          <p:nvPr/>
        </p:nvSpPr>
        <p:spPr>
          <a:xfrm>
            <a:off x="327053" y="2369009"/>
            <a:ext cx="2431443" cy="1015663"/>
          </a:xfrm>
          <a:prstGeom prst="rect">
            <a:avLst/>
          </a:prstGeom>
          <a:noFill/>
        </p:spPr>
        <p:txBody>
          <a:bodyPr wrap="square" rtlCol="0">
            <a:spAutoFit/>
          </a:bodyPr>
          <a:lstStyle/>
          <a:p>
            <a:pPr algn="ctr"/>
            <a:r>
              <a:rPr lang="en-US" sz="6000" b="1" dirty="0">
                <a:solidFill>
                  <a:schemeClr val="bg1"/>
                </a:solidFill>
                <a:latin typeface="Century Gothic" panose="020B0502020202020204" pitchFamily="34" charset="0"/>
              </a:rPr>
              <a:t>100% </a:t>
            </a:r>
          </a:p>
        </p:txBody>
      </p:sp>
      <p:sp>
        <p:nvSpPr>
          <p:cNvPr id="11" name="TextBox 10">
            <a:extLst>
              <a:ext uri="{FF2B5EF4-FFF2-40B4-BE49-F238E27FC236}">
                <a16:creationId xmlns:a16="http://schemas.microsoft.com/office/drawing/2014/main" id="{3842FDEC-967D-A249-B384-E08E5261764A}"/>
              </a:ext>
            </a:extLst>
          </p:cNvPr>
          <p:cNvSpPr txBox="1"/>
          <p:nvPr/>
        </p:nvSpPr>
        <p:spPr>
          <a:xfrm>
            <a:off x="5538567" y="2985521"/>
            <a:ext cx="1253423" cy="830997"/>
          </a:xfrm>
          <a:prstGeom prst="rect">
            <a:avLst/>
          </a:prstGeom>
          <a:noFill/>
        </p:spPr>
        <p:txBody>
          <a:bodyPr wrap="square" rtlCol="0">
            <a:spAutoFit/>
          </a:bodyPr>
          <a:lstStyle/>
          <a:p>
            <a:pPr algn="ctr"/>
            <a:r>
              <a:rPr lang="en-US" sz="4800" b="1" dirty="0">
                <a:solidFill>
                  <a:schemeClr val="bg1"/>
                </a:solidFill>
                <a:latin typeface="Century Gothic" panose="020B0502020202020204" pitchFamily="34" charset="0"/>
              </a:rPr>
              <a:t>VS</a:t>
            </a:r>
          </a:p>
        </p:txBody>
      </p:sp>
      <p:sp>
        <p:nvSpPr>
          <p:cNvPr id="12" name="TextBox 11">
            <a:extLst>
              <a:ext uri="{FF2B5EF4-FFF2-40B4-BE49-F238E27FC236}">
                <a16:creationId xmlns:a16="http://schemas.microsoft.com/office/drawing/2014/main" id="{75C677FC-28D3-7B4B-9C54-231BE0B7BBFA}"/>
              </a:ext>
            </a:extLst>
          </p:cNvPr>
          <p:cNvSpPr txBox="1"/>
          <p:nvPr/>
        </p:nvSpPr>
        <p:spPr>
          <a:xfrm>
            <a:off x="8861489" y="2369010"/>
            <a:ext cx="1732943" cy="1015663"/>
          </a:xfrm>
          <a:prstGeom prst="rect">
            <a:avLst/>
          </a:prstGeom>
          <a:noFill/>
        </p:spPr>
        <p:txBody>
          <a:bodyPr wrap="square" rtlCol="0">
            <a:spAutoFit/>
          </a:bodyPr>
          <a:lstStyle/>
          <a:p>
            <a:r>
              <a:rPr lang="en-US" sz="6000" b="1" dirty="0">
                <a:solidFill>
                  <a:schemeClr val="bg1"/>
                </a:solidFill>
                <a:latin typeface="Century Gothic" panose="020B0502020202020204" pitchFamily="34" charset="0"/>
              </a:rPr>
              <a:t>1% </a:t>
            </a:r>
          </a:p>
        </p:txBody>
      </p:sp>
      <p:sp>
        <p:nvSpPr>
          <p:cNvPr id="18" name="TextBox 17">
            <a:extLst>
              <a:ext uri="{FF2B5EF4-FFF2-40B4-BE49-F238E27FC236}">
                <a16:creationId xmlns:a16="http://schemas.microsoft.com/office/drawing/2014/main" id="{9957DBAF-7DBF-2944-BBE2-2133D0082381}"/>
              </a:ext>
            </a:extLst>
          </p:cNvPr>
          <p:cNvSpPr txBox="1"/>
          <p:nvPr/>
        </p:nvSpPr>
        <p:spPr>
          <a:xfrm>
            <a:off x="562865" y="3340346"/>
            <a:ext cx="2431443" cy="954107"/>
          </a:xfrm>
          <a:prstGeom prst="rect">
            <a:avLst/>
          </a:prstGeom>
          <a:noFill/>
        </p:spPr>
        <p:txBody>
          <a:bodyPr wrap="square">
            <a:spAutoFit/>
          </a:bodyPr>
          <a:lstStyle/>
          <a:p>
            <a:r>
              <a:rPr lang="en-US" sz="2800" b="1" spc="300" dirty="0">
                <a:solidFill>
                  <a:schemeClr val="bg1"/>
                </a:solidFill>
                <a:latin typeface="Century Gothic" panose="020B0502020202020204" pitchFamily="34" charset="0"/>
              </a:rPr>
              <a:t>DAILY EFFORT</a:t>
            </a:r>
          </a:p>
        </p:txBody>
      </p:sp>
      <p:sp>
        <p:nvSpPr>
          <p:cNvPr id="19" name="TextBox 18">
            <a:extLst>
              <a:ext uri="{FF2B5EF4-FFF2-40B4-BE49-F238E27FC236}">
                <a16:creationId xmlns:a16="http://schemas.microsoft.com/office/drawing/2014/main" id="{748D083E-3BD4-1341-83F8-8B2863CB0E96}"/>
              </a:ext>
            </a:extLst>
          </p:cNvPr>
          <p:cNvSpPr txBox="1"/>
          <p:nvPr/>
        </p:nvSpPr>
        <p:spPr>
          <a:xfrm>
            <a:off x="8970235" y="3340347"/>
            <a:ext cx="3180520" cy="954107"/>
          </a:xfrm>
          <a:prstGeom prst="rect">
            <a:avLst/>
          </a:prstGeom>
          <a:noFill/>
        </p:spPr>
        <p:txBody>
          <a:bodyPr wrap="square">
            <a:spAutoFit/>
          </a:bodyPr>
          <a:lstStyle/>
          <a:p>
            <a:r>
              <a:rPr lang="en-US" sz="2800" b="1" spc="300" dirty="0">
                <a:solidFill>
                  <a:schemeClr val="bg1"/>
                </a:solidFill>
                <a:latin typeface="Century Gothic" panose="020B0502020202020204" pitchFamily="34" charset="0"/>
              </a:rPr>
              <a:t>DAILY IMPROVEMENT</a:t>
            </a:r>
          </a:p>
        </p:txBody>
      </p:sp>
    </p:spTree>
    <p:extLst>
      <p:ext uri="{BB962C8B-B14F-4D97-AF65-F5344CB8AC3E}">
        <p14:creationId xmlns:p14="http://schemas.microsoft.com/office/powerpoint/2010/main" val="3165411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Two race cars on a track&#10;&#10;Description automatically generated with medium confidence">
            <a:extLst>
              <a:ext uri="{FF2B5EF4-FFF2-40B4-BE49-F238E27FC236}">
                <a16:creationId xmlns:a16="http://schemas.microsoft.com/office/drawing/2014/main" id="{F77B4438-04FD-0E4F-B0FC-C50A8F5F274A}"/>
              </a:ext>
            </a:extLst>
          </p:cNvPr>
          <p:cNvPicPr>
            <a:picLocks noChangeAspect="1"/>
          </p:cNvPicPr>
          <p:nvPr/>
        </p:nvPicPr>
        <p:blipFill rotWithShape="1">
          <a:blip r:embed="rId3">
            <a:alphaModFix amt="42000"/>
          </a:blip>
          <a:srcRect l="18885" t="24900" r="20059" b="30281"/>
          <a:stretch/>
        </p:blipFill>
        <p:spPr>
          <a:xfrm>
            <a:off x="1068635" y="1275201"/>
            <a:ext cx="11204155" cy="4626411"/>
          </a:xfrm>
          <a:prstGeom prst="rect">
            <a:avLst/>
          </a:prstGeom>
        </p:spPr>
      </p:pic>
      <p:sp>
        <p:nvSpPr>
          <p:cNvPr id="2" name="Text Placeholder 1">
            <a:extLst>
              <a:ext uri="{FF2B5EF4-FFF2-40B4-BE49-F238E27FC236}">
                <a16:creationId xmlns:a16="http://schemas.microsoft.com/office/drawing/2014/main" id="{DFD0E78D-67E4-3E4A-A482-76B1A2E08246}"/>
              </a:ext>
            </a:extLst>
          </p:cNvPr>
          <p:cNvSpPr>
            <a:spLocks noGrp="1"/>
          </p:cNvSpPr>
          <p:nvPr>
            <p:ph type="body" sz="quarter" idx="12"/>
          </p:nvPr>
        </p:nvSpPr>
        <p:spPr/>
        <p:txBody>
          <a:bodyPr/>
          <a:lstStyle/>
          <a:p>
            <a:r>
              <a:rPr lang="en-US" dirty="0"/>
              <a:t>THE HOOD PIN</a:t>
            </a:r>
          </a:p>
          <a:p>
            <a:endParaRPr lang="en-US" dirty="0"/>
          </a:p>
        </p:txBody>
      </p:sp>
      <p:pic>
        <p:nvPicPr>
          <p:cNvPr id="5" name="Picture 4" descr="A picture containing logo&#10;&#10;Description automatically generated">
            <a:extLst>
              <a:ext uri="{FF2B5EF4-FFF2-40B4-BE49-F238E27FC236}">
                <a16:creationId xmlns:a16="http://schemas.microsoft.com/office/drawing/2014/main" id="{28F85DDD-D763-F049-A99F-5E9A0C2B02DA}"/>
              </a:ext>
            </a:extLst>
          </p:cNvPr>
          <p:cNvPicPr>
            <a:picLocks noChangeAspect="1"/>
          </p:cNvPicPr>
          <p:nvPr/>
        </p:nvPicPr>
        <p:blipFill rotWithShape="1">
          <a:blip r:embed="rId4"/>
          <a:srcRect l="28735" t="11405" r="23464" b="14418"/>
          <a:stretch/>
        </p:blipFill>
        <p:spPr>
          <a:xfrm>
            <a:off x="5131936" y="3787793"/>
            <a:ext cx="3077549" cy="2686307"/>
          </a:xfrm>
          <a:prstGeom prst="rect">
            <a:avLst/>
          </a:prstGeom>
        </p:spPr>
      </p:pic>
    </p:spTree>
    <p:extLst>
      <p:ext uri="{BB962C8B-B14F-4D97-AF65-F5344CB8AC3E}">
        <p14:creationId xmlns:p14="http://schemas.microsoft.com/office/powerpoint/2010/main" val="1085640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30857D72-8495-F541-9C9F-FA96BA632B35}"/>
              </a:ext>
            </a:extLst>
          </p:cNvPr>
          <p:cNvPicPr>
            <a:picLocks noChangeAspect="1"/>
          </p:cNvPicPr>
          <p:nvPr/>
        </p:nvPicPr>
        <p:blipFill rotWithShape="1">
          <a:blip r:embed="rId3"/>
          <a:srcRect l="19188" t="28249" r="18517" b="28362"/>
          <a:stretch/>
        </p:blipFill>
        <p:spPr>
          <a:xfrm>
            <a:off x="1115879" y="1456845"/>
            <a:ext cx="11189776" cy="4371409"/>
          </a:xfrm>
          <a:prstGeom prst="rect">
            <a:avLst/>
          </a:prstGeom>
        </p:spPr>
      </p:pic>
      <p:sp>
        <p:nvSpPr>
          <p:cNvPr id="12" name="Oval 11">
            <a:extLst>
              <a:ext uri="{FF2B5EF4-FFF2-40B4-BE49-F238E27FC236}">
                <a16:creationId xmlns:a16="http://schemas.microsoft.com/office/drawing/2014/main" id="{34E44999-740A-C445-B284-072AEB41CE26}"/>
              </a:ext>
            </a:extLst>
          </p:cNvPr>
          <p:cNvSpPr/>
          <p:nvPr/>
        </p:nvSpPr>
        <p:spPr>
          <a:xfrm>
            <a:off x="1946811" y="3954486"/>
            <a:ext cx="648991" cy="648991"/>
          </a:xfrm>
          <a:prstGeom prst="ellipse">
            <a:avLst/>
          </a:prstGeom>
          <a:noFill/>
          <a:ln w="3175">
            <a:solidFill>
              <a:schemeClr val="tx1"/>
            </a:solidFill>
          </a:ln>
          <a:effectLst>
            <a:glow rad="104912">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9" name="Oval 8">
            <a:extLst>
              <a:ext uri="{FF2B5EF4-FFF2-40B4-BE49-F238E27FC236}">
                <a16:creationId xmlns:a16="http://schemas.microsoft.com/office/drawing/2014/main" id="{2D43A504-F411-A448-9863-E5E89A3170D4}"/>
              </a:ext>
            </a:extLst>
          </p:cNvPr>
          <p:cNvSpPr/>
          <p:nvPr/>
        </p:nvSpPr>
        <p:spPr>
          <a:xfrm>
            <a:off x="3588575" y="3549241"/>
            <a:ext cx="648991" cy="648991"/>
          </a:xfrm>
          <a:prstGeom prst="ellipse">
            <a:avLst/>
          </a:prstGeom>
          <a:noFill/>
          <a:ln w="3175">
            <a:solidFill>
              <a:schemeClr val="tx1"/>
            </a:solidFill>
          </a:ln>
          <a:effectLst>
            <a:glow rad="104912">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a:extLst>
              <a:ext uri="{FF2B5EF4-FFF2-40B4-BE49-F238E27FC236}">
                <a16:creationId xmlns:a16="http://schemas.microsoft.com/office/drawing/2014/main" id="{88666539-326B-2840-A76D-DF27548834AB}"/>
              </a:ext>
            </a:extLst>
          </p:cNvPr>
          <p:cNvSpPr/>
          <p:nvPr/>
        </p:nvSpPr>
        <p:spPr>
          <a:xfrm>
            <a:off x="4980957" y="3224745"/>
            <a:ext cx="648991" cy="648991"/>
          </a:xfrm>
          <a:prstGeom prst="ellipse">
            <a:avLst/>
          </a:prstGeom>
          <a:noFill/>
          <a:ln w="3175">
            <a:solidFill>
              <a:schemeClr val="tx1"/>
            </a:solidFill>
          </a:ln>
          <a:effectLst>
            <a:glow rad="104912">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Oval 15">
            <a:extLst>
              <a:ext uri="{FF2B5EF4-FFF2-40B4-BE49-F238E27FC236}">
                <a16:creationId xmlns:a16="http://schemas.microsoft.com/office/drawing/2014/main" id="{7A0C9740-6C12-444A-880A-7C7401BAC6CD}"/>
              </a:ext>
            </a:extLst>
          </p:cNvPr>
          <p:cNvSpPr/>
          <p:nvPr/>
        </p:nvSpPr>
        <p:spPr>
          <a:xfrm>
            <a:off x="7734549" y="2809109"/>
            <a:ext cx="648991" cy="648991"/>
          </a:xfrm>
          <a:prstGeom prst="ellipse">
            <a:avLst/>
          </a:prstGeom>
          <a:noFill/>
          <a:ln w="3175">
            <a:solidFill>
              <a:schemeClr val="tx1"/>
            </a:solidFill>
          </a:ln>
          <a:effectLst>
            <a:glow rad="104912">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Oval 16">
            <a:extLst>
              <a:ext uri="{FF2B5EF4-FFF2-40B4-BE49-F238E27FC236}">
                <a16:creationId xmlns:a16="http://schemas.microsoft.com/office/drawing/2014/main" id="{63701996-5A17-5843-BF0E-E89BCE800D74}"/>
              </a:ext>
            </a:extLst>
          </p:cNvPr>
          <p:cNvSpPr/>
          <p:nvPr/>
        </p:nvSpPr>
        <p:spPr>
          <a:xfrm>
            <a:off x="10498530" y="3006537"/>
            <a:ext cx="648991" cy="648991"/>
          </a:xfrm>
          <a:prstGeom prst="ellipse">
            <a:avLst/>
          </a:prstGeom>
          <a:noFill/>
          <a:ln w="3175">
            <a:solidFill>
              <a:schemeClr val="tx1"/>
            </a:solidFill>
          </a:ln>
          <a:effectLst>
            <a:glow rad="104912">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2" name="Text Placeholder 1">
            <a:extLst>
              <a:ext uri="{FF2B5EF4-FFF2-40B4-BE49-F238E27FC236}">
                <a16:creationId xmlns:a16="http://schemas.microsoft.com/office/drawing/2014/main" id="{1789DE82-1880-1964-422F-E31F85525050}"/>
              </a:ext>
            </a:extLst>
          </p:cNvPr>
          <p:cNvSpPr txBox="1">
            <a:spLocks/>
          </p:cNvSpPr>
          <p:nvPr/>
        </p:nvSpPr>
        <p:spPr>
          <a:xfrm>
            <a:off x="1376705" y="285611"/>
            <a:ext cx="8769408" cy="786093"/>
          </a:xfrm>
          <a:prstGeom prst="rect">
            <a:avLst/>
          </a:prstGeom>
        </p:spPr>
        <p:txBody>
          <a:bodyPr/>
          <a:lstStyle>
            <a:lvl1pPr marL="0" indent="0" algn="l" defTabSz="914377" rtl="0" eaLnBrk="1" latinLnBrk="0" hangingPunct="1">
              <a:lnSpc>
                <a:spcPct val="100000"/>
              </a:lnSpc>
              <a:spcBef>
                <a:spcPts val="0"/>
              </a:spcBef>
              <a:buFont typeface="Arial" panose="020B0604020202020204" pitchFamily="34" charset="0"/>
              <a:buNone/>
              <a:defRPr sz="4800" b="1" kern="1200" spc="0">
                <a:solidFill>
                  <a:schemeClr val="tx1"/>
                </a:solidFill>
                <a:latin typeface="Century Gothic" charset="0"/>
                <a:ea typeface="Century Gothic" charset="0"/>
                <a:cs typeface="Century Gothic"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HOOD PIN</a:t>
            </a:r>
          </a:p>
          <a:p>
            <a:endParaRPr lang="en-US" dirty="0"/>
          </a:p>
        </p:txBody>
      </p:sp>
    </p:spTree>
    <p:extLst>
      <p:ext uri="{BB962C8B-B14F-4D97-AF65-F5344CB8AC3E}">
        <p14:creationId xmlns:p14="http://schemas.microsoft.com/office/powerpoint/2010/main" val="62833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1C8301-4A85-D24F-B59C-76E5315F0D3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745" t="6637" r="8392" b="24779"/>
          <a:stretch/>
        </p:blipFill>
        <p:spPr>
          <a:xfrm>
            <a:off x="0" y="1642497"/>
            <a:ext cx="12192000" cy="3573739"/>
          </a:xfrm>
          <a:prstGeom prst="rect">
            <a:avLst/>
          </a:prstGeom>
        </p:spPr>
      </p:pic>
      <p:pic>
        <p:nvPicPr>
          <p:cNvPr id="6" name="Picture 5" descr="A picture containing text, screenshot&#10;&#10;Description automatically generated">
            <a:extLst>
              <a:ext uri="{FF2B5EF4-FFF2-40B4-BE49-F238E27FC236}">
                <a16:creationId xmlns:a16="http://schemas.microsoft.com/office/drawing/2014/main" id="{4039BB53-507D-9B4F-B862-041AEEAE0954}"/>
              </a:ext>
            </a:extLst>
          </p:cNvPr>
          <p:cNvPicPr>
            <a:picLocks noChangeAspect="1"/>
          </p:cNvPicPr>
          <p:nvPr/>
        </p:nvPicPr>
        <p:blipFill>
          <a:blip r:embed="rId4"/>
          <a:stretch>
            <a:fillRect/>
          </a:stretch>
        </p:blipFill>
        <p:spPr>
          <a:xfrm>
            <a:off x="0" y="190501"/>
            <a:ext cx="12192000" cy="6653811"/>
          </a:xfrm>
          <a:prstGeom prst="rect">
            <a:avLst/>
          </a:prstGeom>
        </p:spPr>
      </p:pic>
      <p:pic>
        <p:nvPicPr>
          <p:cNvPr id="8" name="Graphic 7">
            <a:extLst>
              <a:ext uri="{FF2B5EF4-FFF2-40B4-BE49-F238E27FC236}">
                <a16:creationId xmlns:a16="http://schemas.microsoft.com/office/drawing/2014/main" id="{8CBB50B7-72DC-7E46-AF2F-710D77E8F47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42272" t="-14578" r="-29432" b="-18635"/>
          <a:stretch/>
        </p:blipFill>
        <p:spPr>
          <a:xfrm>
            <a:off x="10744205" y="81505"/>
            <a:ext cx="1447799" cy="1023399"/>
          </a:xfrm>
          <a:prstGeom prst="rect">
            <a:avLst/>
          </a:prstGeom>
        </p:spPr>
      </p:pic>
      <p:pic>
        <p:nvPicPr>
          <p:cNvPr id="14" name="Picture 13" descr="A picture containing logo&#10;&#10;Description automatically generated">
            <a:extLst>
              <a:ext uri="{FF2B5EF4-FFF2-40B4-BE49-F238E27FC236}">
                <a16:creationId xmlns:a16="http://schemas.microsoft.com/office/drawing/2014/main" id="{E9FA580A-B682-9241-ADBB-F8CCEE3FDF03}"/>
              </a:ext>
            </a:extLst>
          </p:cNvPr>
          <p:cNvPicPr>
            <a:picLocks noChangeAspect="1"/>
          </p:cNvPicPr>
          <p:nvPr/>
        </p:nvPicPr>
        <p:blipFill rotWithShape="1">
          <a:blip r:embed="rId7"/>
          <a:srcRect l="28735" t="11405" r="23464" b="14418"/>
          <a:stretch/>
        </p:blipFill>
        <p:spPr>
          <a:xfrm>
            <a:off x="5110487" y="4099521"/>
            <a:ext cx="3077549" cy="2686307"/>
          </a:xfrm>
          <a:prstGeom prst="rect">
            <a:avLst/>
          </a:prstGeom>
        </p:spPr>
      </p:pic>
      <p:pic>
        <p:nvPicPr>
          <p:cNvPr id="15" name="Graphic 14">
            <a:extLst>
              <a:ext uri="{FF2B5EF4-FFF2-40B4-BE49-F238E27FC236}">
                <a16:creationId xmlns:a16="http://schemas.microsoft.com/office/drawing/2014/main" id="{1629A382-712F-AA4B-A923-ADF39599185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41816" r="1"/>
          <a:stretch/>
        </p:blipFill>
        <p:spPr>
          <a:xfrm rot="16200000">
            <a:off x="13139" y="3675643"/>
            <a:ext cx="1526727" cy="1552999"/>
          </a:xfrm>
          <a:prstGeom prst="rect">
            <a:avLst/>
          </a:prstGeom>
        </p:spPr>
      </p:pic>
      <p:sp>
        <p:nvSpPr>
          <p:cNvPr id="16" name="TextBox 15">
            <a:extLst>
              <a:ext uri="{FF2B5EF4-FFF2-40B4-BE49-F238E27FC236}">
                <a16:creationId xmlns:a16="http://schemas.microsoft.com/office/drawing/2014/main" id="{6016BCBD-D6F5-E045-911A-38A21CB1AF1C}"/>
              </a:ext>
            </a:extLst>
          </p:cNvPr>
          <p:cNvSpPr txBox="1"/>
          <p:nvPr/>
        </p:nvSpPr>
        <p:spPr>
          <a:xfrm>
            <a:off x="8519885"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2022©, Mike Mooney, All Rights Reserved.</a:t>
            </a:r>
          </a:p>
        </p:txBody>
      </p:sp>
      <p:pic>
        <p:nvPicPr>
          <p:cNvPr id="17" name="Picture 16">
            <a:extLst>
              <a:ext uri="{FF2B5EF4-FFF2-40B4-BE49-F238E27FC236}">
                <a16:creationId xmlns:a16="http://schemas.microsoft.com/office/drawing/2014/main" id="{74996570-5CE5-4045-AF36-DB6EE09B2722}"/>
              </a:ext>
            </a:extLst>
          </p:cNvPr>
          <p:cNvPicPr>
            <a:picLocks noChangeAspect="1"/>
          </p:cNvPicPr>
          <p:nvPr/>
        </p:nvPicPr>
        <p:blipFill rotWithShape="1">
          <a:blip r:embed="rId10"/>
          <a:srcRect l="7540" t="34"/>
          <a:stretch/>
        </p:blipFill>
        <p:spPr>
          <a:xfrm>
            <a:off x="4" y="6449584"/>
            <a:ext cx="4933841" cy="457045"/>
          </a:xfrm>
          <a:prstGeom prst="rect">
            <a:avLst/>
          </a:prstGeom>
        </p:spPr>
      </p:pic>
      <p:sp>
        <p:nvSpPr>
          <p:cNvPr id="7" name="Text Placeholder 6">
            <a:extLst>
              <a:ext uri="{FF2B5EF4-FFF2-40B4-BE49-F238E27FC236}">
                <a16:creationId xmlns:a16="http://schemas.microsoft.com/office/drawing/2014/main" id="{FE053909-7D50-EC42-8391-92071690638D}"/>
              </a:ext>
            </a:extLst>
          </p:cNvPr>
          <p:cNvSpPr>
            <a:spLocks noGrp="1"/>
          </p:cNvSpPr>
          <p:nvPr>
            <p:ph type="body" sz="quarter" idx="12"/>
          </p:nvPr>
        </p:nvSpPr>
        <p:spPr/>
        <p:txBody>
          <a:bodyPr/>
          <a:lstStyle/>
          <a:p>
            <a:r>
              <a:rPr lang="en-US" dirty="0"/>
              <a:t>THEY DIDN’T STOP THERE</a:t>
            </a:r>
          </a:p>
          <a:p>
            <a:endParaRPr lang="en-US" dirty="0"/>
          </a:p>
        </p:txBody>
      </p:sp>
    </p:spTree>
    <p:extLst>
      <p:ext uri="{BB962C8B-B14F-4D97-AF65-F5344CB8AC3E}">
        <p14:creationId xmlns:p14="http://schemas.microsoft.com/office/powerpoint/2010/main" val="1183353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up of a drop of water&#10;&#10;Description automatically generated with low confidence">
            <a:extLst>
              <a:ext uri="{FF2B5EF4-FFF2-40B4-BE49-F238E27FC236}">
                <a16:creationId xmlns:a16="http://schemas.microsoft.com/office/drawing/2014/main" id="{D67CB1FC-779C-644D-825D-008C18CF663A}"/>
              </a:ext>
            </a:extLst>
          </p:cNvPr>
          <p:cNvPicPr>
            <a:picLocks noChangeAspect="1"/>
          </p:cNvPicPr>
          <p:nvPr/>
        </p:nvPicPr>
        <p:blipFill rotWithShape="1">
          <a:blip r:embed="rId3"/>
          <a:srcRect t="23788" b="26969"/>
          <a:stretch/>
        </p:blipFill>
        <p:spPr>
          <a:xfrm>
            <a:off x="-9" y="1869511"/>
            <a:ext cx="12192000" cy="3377046"/>
          </a:xfrm>
          <a:prstGeom prst="rect">
            <a:avLst/>
          </a:prstGeom>
        </p:spPr>
      </p:pic>
      <p:sp>
        <p:nvSpPr>
          <p:cNvPr id="10" name="Text Placeholder 5">
            <a:extLst>
              <a:ext uri="{FF2B5EF4-FFF2-40B4-BE49-F238E27FC236}">
                <a16:creationId xmlns:a16="http://schemas.microsoft.com/office/drawing/2014/main" id="{14B4E862-C921-644B-9453-01149824C54E}"/>
              </a:ext>
            </a:extLst>
          </p:cNvPr>
          <p:cNvSpPr txBox="1">
            <a:spLocks/>
          </p:cNvSpPr>
          <p:nvPr/>
        </p:nvSpPr>
        <p:spPr>
          <a:xfrm>
            <a:off x="3793567" y="705775"/>
            <a:ext cx="4926367" cy="786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latin typeface="Century Gothic" panose="020B0502020202020204" pitchFamily="34" charset="0"/>
              </a:rPr>
              <a:t>WHAT IS YOUR </a:t>
            </a:r>
            <a:r>
              <a:rPr lang="en-US" sz="4400" b="1" dirty="0">
                <a:solidFill>
                  <a:schemeClr val="accent2"/>
                </a:solidFill>
                <a:latin typeface="Century Gothic" panose="020B0502020202020204" pitchFamily="34" charset="0"/>
              </a:rPr>
              <a:t>1%</a:t>
            </a:r>
          </a:p>
          <a:p>
            <a:pPr marL="0" indent="0">
              <a:buNone/>
            </a:pPr>
            <a:endParaRPr lang="en-US" sz="4800" b="1" dirty="0">
              <a:latin typeface="Century Gothic" panose="020B0502020202020204" pitchFamily="34" charset="0"/>
            </a:endParaRPr>
          </a:p>
        </p:txBody>
      </p:sp>
      <p:pic>
        <p:nvPicPr>
          <p:cNvPr id="13" name="Graphic 12">
            <a:extLst>
              <a:ext uri="{FF2B5EF4-FFF2-40B4-BE49-F238E27FC236}">
                <a16:creationId xmlns:a16="http://schemas.microsoft.com/office/drawing/2014/main" id="{8B80055A-7E36-9543-AA02-8D24F371A8F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2272" t="-14578" r="-29432" b="-18635"/>
          <a:stretch/>
        </p:blipFill>
        <p:spPr>
          <a:xfrm>
            <a:off x="10744205" y="81505"/>
            <a:ext cx="1447799" cy="1023399"/>
          </a:xfrm>
          <a:prstGeom prst="rect">
            <a:avLst/>
          </a:prstGeom>
        </p:spPr>
      </p:pic>
      <p:sp>
        <p:nvSpPr>
          <p:cNvPr id="15" name="Shape 202">
            <a:extLst>
              <a:ext uri="{FF2B5EF4-FFF2-40B4-BE49-F238E27FC236}">
                <a16:creationId xmlns:a16="http://schemas.microsoft.com/office/drawing/2014/main" id="{5019A614-DFEF-3445-9C03-74D501F9BD0A}"/>
              </a:ext>
            </a:extLst>
          </p:cNvPr>
          <p:cNvSpPr txBox="1">
            <a:spLocks/>
          </p:cNvSpPr>
          <p:nvPr/>
        </p:nvSpPr>
        <p:spPr>
          <a:xfrm>
            <a:off x="299059" y="4315323"/>
            <a:ext cx="4155608" cy="786093"/>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chemeClr val="lt1"/>
              </a:buClr>
              <a:buNone/>
            </a:pPr>
            <a:r>
              <a:rPr lang="en-US" sz="3200" b="1" i="1" dirty="0">
                <a:latin typeface="Century Gothic" panose="020B0502020202020204" pitchFamily="34" charset="0"/>
                <a:ea typeface="Arial"/>
                <a:cs typeface="Arial"/>
                <a:sym typeface="Arial"/>
              </a:rPr>
              <a:t>Efficiency &amp; Impact</a:t>
            </a:r>
            <a:endParaRPr lang="en-US" sz="3200" b="1" i="1" dirty="0">
              <a:latin typeface="Century Gothic" panose="020B0502020202020204" pitchFamily="34" charset="0"/>
            </a:endParaRPr>
          </a:p>
        </p:txBody>
      </p:sp>
      <p:pic>
        <p:nvPicPr>
          <p:cNvPr id="18" name="Graphic 17">
            <a:extLst>
              <a:ext uri="{FF2B5EF4-FFF2-40B4-BE49-F238E27FC236}">
                <a16:creationId xmlns:a16="http://schemas.microsoft.com/office/drawing/2014/main" id="{8D127463-7971-9E4D-AF36-6DE764A046F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1816" r="1"/>
          <a:stretch/>
        </p:blipFill>
        <p:spPr>
          <a:xfrm rot="16200000">
            <a:off x="10112981" y="3167538"/>
            <a:ext cx="2061287" cy="2096759"/>
          </a:xfrm>
          <a:prstGeom prst="rect">
            <a:avLst/>
          </a:prstGeom>
        </p:spPr>
      </p:pic>
      <p:sp>
        <p:nvSpPr>
          <p:cNvPr id="23" name="Text Placeholder 5">
            <a:extLst>
              <a:ext uri="{FF2B5EF4-FFF2-40B4-BE49-F238E27FC236}">
                <a16:creationId xmlns:a16="http://schemas.microsoft.com/office/drawing/2014/main" id="{77B69C3D-9FB3-0E4D-9F21-5EC6CE021DB9}"/>
              </a:ext>
            </a:extLst>
          </p:cNvPr>
          <p:cNvSpPr txBox="1">
            <a:spLocks/>
          </p:cNvSpPr>
          <p:nvPr/>
        </p:nvSpPr>
        <p:spPr>
          <a:xfrm>
            <a:off x="257037" y="2324164"/>
            <a:ext cx="4989915" cy="7860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chemeClr val="bg1"/>
                </a:solidFill>
                <a:latin typeface="Century Gothic" panose="020B0502020202020204" pitchFamily="34" charset="0"/>
              </a:rPr>
              <a:t>What’s your </a:t>
            </a:r>
            <a:r>
              <a:rPr lang="en-US" sz="4800" b="1" dirty="0">
                <a:solidFill>
                  <a:schemeClr val="accent2"/>
                </a:solidFill>
                <a:latin typeface="Century Gothic" panose="020B0502020202020204" pitchFamily="34" charset="0"/>
              </a:rPr>
              <a:t>HOOD PIN?</a:t>
            </a:r>
          </a:p>
          <a:p>
            <a:pPr marL="0" indent="0">
              <a:buNone/>
            </a:pPr>
            <a:endParaRPr lang="en-US" sz="4800" b="1" dirty="0">
              <a:latin typeface="Century Gothic" panose="020B0502020202020204" pitchFamily="34" charset="0"/>
            </a:endParaRPr>
          </a:p>
        </p:txBody>
      </p:sp>
      <p:pic>
        <p:nvPicPr>
          <p:cNvPr id="24" name="Picture 23">
            <a:extLst>
              <a:ext uri="{FF2B5EF4-FFF2-40B4-BE49-F238E27FC236}">
                <a16:creationId xmlns:a16="http://schemas.microsoft.com/office/drawing/2014/main" id="{2920F696-909F-C646-B4E3-FAB9606AE56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57041" y="511447"/>
            <a:ext cx="3536527" cy="980421"/>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9F44517D-EB0B-2548-B6C0-9146D100E0AF}"/>
              </a:ext>
            </a:extLst>
          </p:cNvPr>
          <p:cNvPicPr>
            <a:picLocks noChangeAspect="1"/>
          </p:cNvPicPr>
          <p:nvPr/>
        </p:nvPicPr>
        <p:blipFill rotWithShape="1">
          <a:blip r:embed="rId9"/>
          <a:srcRect l="28735" t="11405" r="23464" b="14418"/>
          <a:stretch/>
        </p:blipFill>
        <p:spPr>
          <a:xfrm>
            <a:off x="6096000" y="3903405"/>
            <a:ext cx="3077549" cy="2686307"/>
          </a:xfrm>
          <a:prstGeom prst="rect">
            <a:avLst/>
          </a:prstGeom>
        </p:spPr>
      </p:pic>
      <p:sp>
        <p:nvSpPr>
          <p:cNvPr id="26" name="TextBox 25">
            <a:extLst>
              <a:ext uri="{FF2B5EF4-FFF2-40B4-BE49-F238E27FC236}">
                <a16:creationId xmlns:a16="http://schemas.microsoft.com/office/drawing/2014/main" id="{5F60F67A-391C-864F-9BFC-DF08099FD6B8}"/>
              </a:ext>
            </a:extLst>
          </p:cNvPr>
          <p:cNvSpPr txBox="1"/>
          <p:nvPr/>
        </p:nvSpPr>
        <p:spPr>
          <a:xfrm>
            <a:off x="8519885" y="6570383"/>
            <a:ext cx="3672119" cy="215444"/>
          </a:xfrm>
          <a:prstGeom prst="rect">
            <a:avLst/>
          </a:prstGeom>
          <a:noFill/>
        </p:spPr>
        <p:txBody>
          <a:bodyPr wrap="square" rtlCol="0">
            <a:spAutoFit/>
          </a:bodyPr>
          <a:lstStyle/>
          <a:p>
            <a:r>
              <a:rPr lang="en-US" sz="800" dirty="0">
                <a:solidFill>
                  <a:schemeClr val="bg1">
                    <a:lumMod val="75000"/>
                  </a:schemeClr>
                </a:solidFill>
                <a:latin typeface="Century Gothic" panose="020B0502020202020204" pitchFamily="34" charset="0"/>
              </a:rPr>
              <a:t>Presentation is confidential. 2022©, Mike Mooney, All Rights Reserved.</a:t>
            </a:r>
          </a:p>
        </p:txBody>
      </p:sp>
      <p:pic>
        <p:nvPicPr>
          <p:cNvPr id="27" name="Picture 26">
            <a:extLst>
              <a:ext uri="{FF2B5EF4-FFF2-40B4-BE49-F238E27FC236}">
                <a16:creationId xmlns:a16="http://schemas.microsoft.com/office/drawing/2014/main" id="{B8AEA671-58FC-104A-A705-4A812A5E1358}"/>
              </a:ext>
            </a:extLst>
          </p:cNvPr>
          <p:cNvPicPr>
            <a:picLocks noChangeAspect="1"/>
          </p:cNvPicPr>
          <p:nvPr/>
        </p:nvPicPr>
        <p:blipFill rotWithShape="1">
          <a:blip r:embed="rId10"/>
          <a:srcRect l="7540" t="34"/>
          <a:stretch/>
        </p:blipFill>
        <p:spPr>
          <a:xfrm>
            <a:off x="4" y="6449584"/>
            <a:ext cx="4933841" cy="457045"/>
          </a:xfrm>
          <a:prstGeom prst="rect">
            <a:avLst/>
          </a:prstGeom>
        </p:spPr>
      </p:pic>
    </p:spTree>
    <p:extLst>
      <p:ext uri="{BB962C8B-B14F-4D97-AF65-F5344CB8AC3E}">
        <p14:creationId xmlns:p14="http://schemas.microsoft.com/office/powerpoint/2010/main" val="2909031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ollage of a race car&#10;&#10;Description automatically generated with medium confidence">
            <a:extLst>
              <a:ext uri="{FF2B5EF4-FFF2-40B4-BE49-F238E27FC236}">
                <a16:creationId xmlns:a16="http://schemas.microsoft.com/office/drawing/2014/main" id="{EE9D363B-9B9F-6F4F-AE45-8B21F0BCD44F}"/>
              </a:ext>
            </a:extLst>
          </p:cNvPr>
          <p:cNvPicPr>
            <a:picLocks noChangeAspect="1"/>
          </p:cNvPicPr>
          <p:nvPr/>
        </p:nvPicPr>
        <p:blipFill rotWithShape="1">
          <a:blip r:embed="rId2"/>
          <a:srcRect t="18787" b="22879"/>
          <a:stretch/>
        </p:blipFill>
        <p:spPr>
          <a:xfrm>
            <a:off x="0" y="1537854"/>
            <a:ext cx="12192000" cy="4000501"/>
          </a:xfrm>
          <a:prstGeom prst="rect">
            <a:avLst/>
          </a:prstGeom>
        </p:spPr>
      </p:pic>
      <p:pic>
        <p:nvPicPr>
          <p:cNvPr id="21" name="Picture 20" descr="A picture containing watch, device&#10;&#10;Description automatically generated">
            <a:extLst>
              <a:ext uri="{FF2B5EF4-FFF2-40B4-BE49-F238E27FC236}">
                <a16:creationId xmlns:a16="http://schemas.microsoft.com/office/drawing/2014/main" id="{992C0318-9772-9C49-A383-C715C8BB4612}"/>
              </a:ext>
            </a:extLst>
          </p:cNvPr>
          <p:cNvPicPr>
            <a:picLocks noChangeAspect="1"/>
          </p:cNvPicPr>
          <p:nvPr/>
        </p:nvPicPr>
        <p:blipFill rotWithShape="1">
          <a:blip r:embed="rId3"/>
          <a:srcRect l="23096" t="34091" r="56279" b="12273"/>
          <a:stretch/>
        </p:blipFill>
        <p:spPr>
          <a:xfrm>
            <a:off x="7927856" y="2299679"/>
            <a:ext cx="3020640" cy="4418621"/>
          </a:xfrm>
          <a:prstGeom prst="rect">
            <a:avLst/>
          </a:prstGeom>
        </p:spPr>
      </p:pic>
      <p:sp>
        <p:nvSpPr>
          <p:cNvPr id="3" name="Text Placeholder 2">
            <a:extLst>
              <a:ext uri="{FF2B5EF4-FFF2-40B4-BE49-F238E27FC236}">
                <a16:creationId xmlns:a16="http://schemas.microsoft.com/office/drawing/2014/main" id="{9E6CB5C7-75CA-6148-B64D-968DA62A4A19}"/>
              </a:ext>
            </a:extLst>
          </p:cNvPr>
          <p:cNvSpPr>
            <a:spLocks noGrp="1"/>
          </p:cNvSpPr>
          <p:nvPr>
            <p:ph type="body" sz="quarter" idx="12"/>
          </p:nvPr>
        </p:nvSpPr>
        <p:spPr/>
        <p:txBody>
          <a:bodyPr/>
          <a:lstStyle/>
          <a:p>
            <a:r>
              <a:rPr lang="en-US" dirty="0"/>
              <a:t>RACING THE CLOCK</a:t>
            </a:r>
          </a:p>
          <a:p>
            <a:endParaRPr lang="en-US" dirty="0"/>
          </a:p>
        </p:txBody>
      </p:sp>
    </p:spTree>
    <p:extLst>
      <p:ext uri="{BB962C8B-B14F-4D97-AF65-F5344CB8AC3E}">
        <p14:creationId xmlns:p14="http://schemas.microsoft.com/office/powerpoint/2010/main" val="1150634854"/>
      </p:ext>
    </p:extLst>
  </p:cSld>
  <p:clrMapOvr>
    <a:masterClrMapping/>
  </p:clrMapOvr>
</p:sld>
</file>

<file path=ppt/theme/theme1.xml><?xml version="1.0" encoding="utf-8"?>
<a:theme xmlns:a="http://schemas.openxmlformats.org/drawingml/2006/main" name="Office Theme">
  <a:themeElements>
    <a:clrScheme name="Blue Theme">
      <a:dk1>
        <a:srgbClr val="000000"/>
      </a:dk1>
      <a:lt1>
        <a:srgbClr val="FFFFFF"/>
      </a:lt1>
      <a:dk2>
        <a:srgbClr val="000000"/>
      </a:dk2>
      <a:lt2>
        <a:srgbClr val="FFFFFE"/>
      </a:lt2>
      <a:accent1>
        <a:srgbClr val="3D9ECE"/>
      </a:accent1>
      <a:accent2>
        <a:srgbClr val="A8262B"/>
      </a:accent2>
      <a:accent3>
        <a:srgbClr val="7C7A78"/>
      </a:accent3>
      <a:accent4>
        <a:srgbClr val="AAD6EB"/>
      </a:accent4>
      <a:accent5>
        <a:srgbClr val="E0DDDC"/>
      </a:accent5>
      <a:accent6>
        <a:srgbClr val="4E515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14563</TotalTime>
  <Words>1108</Words>
  <Application>Microsoft Macintosh PowerPoint</Application>
  <PresentationFormat>Widescreen</PresentationFormat>
  <Paragraphs>169</Paragraphs>
  <Slides>27</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Lisalynn Abercrombie</dc:creator>
  <cp:lastModifiedBy>Mike  Mooney</cp:lastModifiedBy>
  <cp:revision>487</cp:revision>
  <cp:lastPrinted>2022-08-24T12:38:39Z</cp:lastPrinted>
  <dcterms:created xsi:type="dcterms:W3CDTF">2022-05-26T14:48:36Z</dcterms:created>
  <dcterms:modified xsi:type="dcterms:W3CDTF">2024-04-03T18:58:46Z</dcterms:modified>
</cp:coreProperties>
</file>